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24863"/>
        </a:fontRef>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CFD5E0"/>
          </a:solidFill>
        </a:fill>
      </a:tcStyle>
    </a:wholeTbl>
    <a:band2H>
      <a:tcTxStyle b="def" i="def"/>
      <a:tcStyle>
        <a:tcBdr/>
        <a:fill>
          <a:solidFill>
            <a:srgbClr val="E8EBF0"/>
          </a:solidFill>
        </a:fill>
      </a:tcStyle>
    </a:band2H>
    <a:firstCol>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1"/>
          </a:solidFill>
        </a:fill>
      </a:tcStyle>
    </a:firstCol>
    <a:la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1"/>
          </a:solidFill>
        </a:fill>
      </a:tcStyle>
    </a:lastRow>
    <a:fir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1"/>
          </a:solidFill>
        </a:fill>
      </a:tcStyle>
    </a:firstRow>
  </a:tblStyle>
  <a:tblStyle styleId="{C7B018BB-80A7-4F77-B60F-C8B233D01FF8}" styleName="">
    <a:tblBg/>
    <a:wholeTbl>
      <a:tcTxStyle b="off" i="off">
        <a:fontRef idx="minor">
          <a:srgbClr val="324863"/>
        </a:fontRef>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F0E2CD"/>
          </a:solidFill>
        </a:fill>
      </a:tcStyle>
    </a:wholeTbl>
    <a:band2H>
      <a:tcTxStyle b="def" i="def"/>
      <a:tcStyle>
        <a:tcBdr/>
        <a:fill>
          <a:solidFill>
            <a:srgbClr val="F7F1E8"/>
          </a:solidFill>
        </a:fill>
      </a:tcStyle>
    </a:band2H>
    <a:firstCol>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3"/>
          </a:solidFill>
        </a:fill>
      </a:tcStyle>
    </a:firstCol>
    <a:la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3"/>
          </a:solidFill>
        </a:fill>
      </a:tcStyle>
    </a:lastRow>
    <a:fir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3"/>
          </a:solidFill>
        </a:fill>
      </a:tcStyle>
    </a:firstRow>
  </a:tblStyle>
  <a:tblStyle styleId="{EEE7283C-3CF3-47DC-8721-378D4A62B228}" styleName="">
    <a:tblBg/>
    <a:wholeTbl>
      <a:tcTxStyle b="off" i="off">
        <a:fontRef idx="minor">
          <a:srgbClr val="324863"/>
        </a:fontRef>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D7D2DE"/>
          </a:solidFill>
        </a:fill>
      </a:tcStyle>
    </a:wholeTbl>
    <a:band2H>
      <a:tcTxStyle b="def" i="def"/>
      <a:tcStyle>
        <a:tcBdr/>
        <a:fill>
          <a:solidFill>
            <a:srgbClr val="ECEAEF"/>
          </a:solidFill>
        </a:fill>
      </a:tcStyle>
    </a:band2H>
    <a:firstCol>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6"/>
          </a:solidFill>
        </a:fill>
      </a:tcStyle>
    </a:firstCol>
    <a:la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6"/>
          </a:solidFill>
        </a:fill>
      </a:tcStyle>
    </a:lastRow>
    <a:fir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chemeClr val="accent6"/>
          </a:solidFill>
        </a:fill>
      </a:tcStyle>
    </a:firstRow>
  </a:tblStyle>
  <a:tblStyle styleId="{CF821DB8-F4EB-4A41-A1BA-3FCAFE7338EE}" styleName="">
    <a:tblBg/>
    <a:wholeTbl>
      <a:tcTxStyle b="off" i="off">
        <a:fontRef idx="minor">
          <a:srgbClr val="324863"/>
        </a:fontRef>
        <a:srgbClr val="32486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8EA"/>
          </a:solidFill>
        </a:fill>
      </a:tcStyle>
    </a:wholeTbl>
    <a:band2H>
      <a:tcTxStyle b="def" i="def"/>
      <a:tcStyle>
        <a:tcBdr/>
        <a:fill>
          <a:solidFill>
            <a:srgbClr val="634D31"/>
          </a:solidFill>
        </a:fill>
      </a:tcStyle>
    </a:band2H>
    <a:firstCol>
      <a:tcTxStyle b="on" i="off">
        <a:fontRef idx="minor">
          <a:srgbClr val="634D31"/>
        </a:fontRef>
        <a:srgbClr val="634D3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24863"/>
        </a:fontRef>
        <a:srgbClr val="324863"/>
      </a:tcTxStyle>
      <a:tcStyle>
        <a:tcBdr>
          <a:left>
            <a:ln w="12700" cap="flat">
              <a:noFill/>
              <a:miter lim="400000"/>
            </a:ln>
          </a:left>
          <a:right>
            <a:ln w="12700" cap="flat">
              <a:noFill/>
              <a:miter lim="400000"/>
            </a:ln>
          </a:right>
          <a:top>
            <a:ln w="50800" cap="flat">
              <a:solidFill>
                <a:srgbClr val="324863"/>
              </a:solidFill>
              <a:prstDash val="solid"/>
              <a:round/>
            </a:ln>
          </a:top>
          <a:bottom>
            <a:ln w="25400" cap="flat">
              <a:solidFill>
                <a:srgbClr val="324863"/>
              </a:solidFill>
              <a:prstDash val="solid"/>
              <a:round/>
            </a:ln>
          </a:bottom>
          <a:insideH>
            <a:ln w="12700" cap="flat">
              <a:noFill/>
              <a:miter lim="400000"/>
            </a:ln>
          </a:insideH>
          <a:insideV>
            <a:ln w="12700" cap="flat">
              <a:noFill/>
              <a:miter lim="400000"/>
            </a:ln>
          </a:insideV>
        </a:tcBdr>
        <a:fill>
          <a:solidFill>
            <a:srgbClr val="634D31"/>
          </a:solidFill>
        </a:fill>
      </a:tcStyle>
    </a:lastRow>
    <a:firstRow>
      <a:tcTxStyle b="on" i="off">
        <a:fontRef idx="minor">
          <a:srgbClr val="634D31"/>
        </a:fontRef>
        <a:srgbClr val="634D31"/>
      </a:tcTxStyle>
      <a:tcStyle>
        <a:tcBdr>
          <a:left>
            <a:ln w="12700" cap="flat">
              <a:noFill/>
              <a:miter lim="400000"/>
            </a:ln>
          </a:left>
          <a:right>
            <a:ln w="12700" cap="flat">
              <a:noFill/>
              <a:miter lim="400000"/>
            </a:ln>
          </a:right>
          <a:top>
            <a:ln w="25400" cap="flat">
              <a:solidFill>
                <a:srgbClr val="324863"/>
              </a:solidFill>
              <a:prstDash val="solid"/>
              <a:round/>
            </a:ln>
          </a:top>
          <a:bottom>
            <a:ln w="25400" cap="flat">
              <a:solidFill>
                <a:srgbClr val="32486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24863"/>
        </a:fontRef>
        <a:srgbClr val="324863"/>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CCCED2"/>
          </a:solidFill>
        </a:fill>
      </a:tcStyle>
    </a:wholeTbl>
    <a:band2H>
      <a:tcTxStyle b="def" i="def"/>
      <a:tcStyle>
        <a:tcBdr/>
        <a:fill>
          <a:solidFill>
            <a:srgbClr val="E7E8EA"/>
          </a:solidFill>
        </a:fill>
      </a:tcStyle>
    </a:band2H>
    <a:firstCol>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324863"/>
          </a:solidFill>
        </a:fill>
      </a:tcStyle>
    </a:firstCol>
    <a:la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38100" cap="flat">
              <a:solidFill>
                <a:srgbClr val="634D31"/>
              </a:solidFill>
              <a:prstDash val="solid"/>
              <a:round/>
            </a:ln>
          </a:top>
          <a:bottom>
            <a:ln w="127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324863"/>
          </a:solidFill>
        </a:fill>
      </a:tcStyle>
    </a:lastRow>
    <a:firstRow>
      <a:tcTxStyle b="on" i="off">
        <a:fontRef idx="minor">
          <a:srgbClr val="634D31"/>
        </a:fontRef>
        <a:srgbClr val="634D31"/>
      </a:tcTxStyle>
      <a:tcStyle>
        <a:tcBdr>
          <a:left>
            <a:ln w="12700" cap="flat">
              <a:solidFill>
                <a:srgbClr val="634D31"/>
              </a:solidFill>
              <a:prstDash val="solid"/>
              <a:round/>
            </a:ln>
          </a:left>
          <a:right>
            <a:ln w="12700" cap="flat">
              <a:solidFill>
                <a:srgbClr val="634D31"/>
              </a:solidFill>
              <a:prstDash val="solid"/>
              <a:round/>
            </a:ln>
          </a:right>
          <a:top>
            <a:ln w="12700" cap="flat">
              <a:solidFill>
                <a:srgbClr val="634D31"/>
              </a:solidFill>
              <a:prstDash val="solid"/>
              <a:round/>
            </a:ln>
          </a:top>
          <a:bottom>
            <a:ln w="38100" cap="flat">
              <a:solidFill>
                <a:srgbClr val="634D31"/>
              </a:solidFill>
              <a:prstDash val="solid"/>
              <a:round/>
            </a:ln>
          </a:bottom>
          <a:insideH>
            <a:ln w="12700" cap="flat">
              <a:solidFill>
                <a:srgbClr val="634D31"/>
              </a:solidFill>
              <a:prstDash val="solid"/>
              <a:round/>
            </a:ln>
          </a:insideH>
          <a:insideV>
            <a:ln w="12700" cap="flat">
              <a:solidFill>
                <a:srgbClr val="634D31"/>
              </a:solidFill>
              <a:prstDash val="solid"/>
              <a:round/>
            </a:ln>
          </a:insideV>
        </a:tcBdr>
        <a:fill>
          <a:solidFill>
            <a:srgbClr val="324863"/>
          </a:solidFill>
        </a:fill>
      </a:tcStyle>
    </a:firstRow>
  </a:tblStyle>
  <a:tblStyle styleId="{2708684C-4D16-4618-839F-0558EEFCDFE6}" styleName="">
    <a:tblBg/>
    <a:wholeTbl>
      <a:tcTxStyle b="off" i="off">
        <a:fontRef idx="minor">
          <a:srgbClr val="324863"/>
        </a:fontRef>
        <a:srgbClr val="324863"/>
      </a:tcTxStyle>
      <a:tcStyle>
        <a:tcBdr>
          <a:left>
            <a:ln w="12700" cap="flat">
              <a:solidFill>
                <a:srgbClr val="324863"/>
              </a:solidFill>
              <a:prstDash val="solid"/>
              <a:round/>
            </a:ln>
          </a:left>
          <a:right>
            <a:ln w="12700" cap="flat">
              <a:solidFill>
                <a:srgbClr val="324863"/>
              </a:solidFill>
              <a:prstDash val="solid"/>
              <a:round/>
            </a:ln>
          </a:right>
          <a:top>
            <a:ln w="12700" cap="flat">
              <a:solidFill>
                <a:srgbClr val="324863"/>
              </a:solidFill>
              <a:prstDash val="solid"/>
              <a:round/>
            </a:ln>
          </a:top>
          <a:bottom>
            <a:ln w="12700" cap="flat">
              <a:solidFill>
                <a:srgbClr val="324863"/>
              </a:solidFill>
              <a:prstDash val="solid"/>
              <a:round/>
            </a:ln>
          </a:bottom>
          <a:insideH>
            <a:ln w="12700" cap="flat">
              <a:solidFill>
                <a:srgbClr val="324863"/>
              </a:solidFill>
              <a:prstDash val="solid"/>
              <a:round/>
            </a:ln>
          </a:insideH>
          <a:insideV>
            <a:ln w="12700" cap="flat">
              <a:solidFill>
                <a:srgbClr val="324863"/>
              </a:solidFill>
              <a:prstDash val="solid"/>
              <a:round/>
            </a:ln>
          </a:insideV>
        </a:tcBdr>
        <a:fill>
          <a:solidFill>
            <a:srgbClr val="324863">
              <a:alpha val="20000"/>
            </a:srgbClr>
          </a:solidFill>
        </a:fill>
      </a:tcStyle>
    </a:wholeTbl>
    <a:band2H>
      <a:tcTxStyle b="def" i="def"/>
      <a:tcStyle>
        <a:tcBdr/>
        <a:fill>
          <a:solidFill>
            <a:srgbClr val="FFFFFF"/>
          </a:solidFill>
        </a:fill>
      </a:tcStyle>
    </a:band2H>
    <a:firstCol>
      <a:tcTxStyle b="on" i="off">
        <a:fontRef idx="minor">
          <a:srgbClr val="324863"/>
        </a:fontRef>
        <a:srgbClr val="324863"/>
      </a:tcTxStyle>
      <a:tcStyle>
        <a:tcBdr>
          <a:left>
            <a:ln w="12700" cap="flat">
              <a:solidFill>
                <a:srgbClr val="324863"/>
              </a:solidFill>
              <a:prstDash val="solid"/>
              <a:round/>
            </a:ln>
          </a:left>
          <a:right>
            <a:ln w="12700" cap="flat">
              <a:solidFill>
                <a:srgbClr val="324863"/>
              </a:solidFill>
              <a:prstDash val="solid"/>
              <a:round/>
            </a:ln>
          </a:right>
          <a:top>
            <a:ln w="12700" cap="flat">
              <a:solidFill>
                <a:srgbClr val="324863"/>
              </a:solidFill>
              <a:prstDash val="solid"/>
              <a:round/>
            </a:ln>
          </a:top>
          <a:bottom>
            <a:ln w="12700" cap="flat">
              <a:solidFill>
                <a:srgbClr val="324863"/>
              </a:solidFill>
              <a:prstDash val="solid"/>
              <a:round/>
            </a:ln>
          </a:bottom>
          <a:insideH>
            <a:ln w="12700" cap="flat">
              <a:solidFill>
                <a:srgbClr val="324863"/>
              </a:solidFill>
              <a:prstDash val="solid"/>
              <a:round/>
            </a:ln>
          </a:insideH>
          <a:insideV>
            <a:ln w="12700" cap="flat">
              <a:solidFill>
                <a:srgbClr val="324863"/>
              </a:solidFill>
              <a:prstDash val="solid"/>
              <a:round/>
            </a:ln>
          </a:insideV>
        </a:tcBdr>
        <a:fill>
          <a:solidFill>
            <a:srgbClr val="324863">
              <a:alpha val="20000"/>
            </a:srgbClr>
          </a:solidFill>
        </a:fill>
      </a:tcStyle>
    </a:firstCol>
    <a:lastRow>
      <a:tcTxStyle b="on" i="off">
        <a:fontRef idx="minor">
          <a:srgbClr val="324863"/>
        </a:fontRef>
        <a:srgbClr val="324863"/>
      </a:tcTxStyle>
      <a:tcStyle>
        <a:tcBdr>
          <a:left>
            <a:ln w="12700" cap="flat">
              <a:solidFill>
                <a:srgbClr val="324863"/>
              </a:solidFill>
              <a:prstDash val="solid"/>
              <a:round/>
            </a:ln>
          </a:left>
          <a:right>
            <a:ln w="12700" cap="flat">
              <a:solidFill>
                <a:srgbClr val="324863"/>
              </a:solidFill>
              <a:prstDash val="solid"/>
              <a:round/>
            </a:ln>
          </a:right>
          <a:top>
            <a:ln w="50800" cap="flat">
              <a:solidFill>
                <a:srgbClr val="324863"/>
              </a:solidFill>
              <a:prstDash val="solid"/>
              <a:round/>
            </a:ln>
          </a:top>
          <a:bottom>
            <a:ln w="12700" cap="flat">
              <a:solidFill>
                <a:srgbClr val="324863"/>
              </a:solidFill>
              <a:prstDash val="solid"/>
              <a:round/>
            </a:ln>
          </a:bottom>
          <a:insideH>
            <a:ln w="12700" cap="flat">
              <a:solidFill>
                <a:srgbClr val="324863"/>
              </a:solidFill>
              <a:prstDash val="solid"/>
              <a:round/>
            </a:ln>
          </a:insideH>
          <a:insideV>
            <a:ln w="12700" cap="flat">
              <a:solidFill>
                <a:srgbClr val="324863"/>
              </a:solidFill>
              <a:prstDash val="solid"/>
              <a:round/>
            </a:ln>
          </a:insideV>
        </a:tcBdr>
        <a:fill>
          <a:noFill/>
        </a:fill>
      </a:tcStyle>
    </a:lastRow>
    <a:firstRow>
      <a:tcTxStyle b="on" i="off">
        <a:fontRef idx="minor">
          <a:srgbClr val="324863"/>
        </a:fontRef>
        <a:srgbClr val="324863"/>
      </a:tcTxStyle>
      <a:tcStyle>
        <a:tcBdr>
          <a:left>
            <a:ln w="12700" cap="flat">
              <a:solidFill>
                <a:srgbClr val="324863"/>
              </a:solidFill>
              <a:prstDash val="solid"/>
              <a:round/>
            </a:ln>
          </a:left>
          <a:right>
            <a:ln w="12700" cap="flat">
              <a:solidFill>
                <a:srgbClr val="324863"/>
              </a:solidFill>
              <a:prstDash val="solid"/>
              <a:round/>
            </a:ln>
          </a:right>
          <a:top>
            <a:ln w="12700" cap="flat">
              <a:solidFill>
                <a:srgbClr val="324863"/>
              </a:solidFill>
              <a:prstDash val="solid"/>
              <a:round/>
            </a:ln>
          </a:top>
          <a:bottom>
            <a:ln w="25400" cap="flat">
              <a:solidFill>
                <a:srgbClr val="324863"/>
              </a:solidFill>
              <a:prstDash val="solid"/>
              <a:round/>
            </a:ln>
          </a:bottom>
          <a:insideH>
            <a:ln w="12700" cap="flat">
              <a:solidFill>
                <a:srgbClr val="324863"/>
              </a:solidFill>
              <a:prstDash val="solid"/>
              <a:round/>
            </a:ln>
          </a:insideH>
          <a:insideV>
            <a:ln w="12700" cap="flat">
              <a:solidFill>
                <a:srgbClr val="32486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1" name="Shape 131"/>
          <p:cNvSpPr/>
          <p:nvPr>
            <p:ph type="sldImg"/>
          </p:nvPr>
        </p:nvSpPr>
        <p:spPr>
          <a:xfrm>
            <a:off x="1143000" y="685800"/>
            <a:ext cx="4572000" cy="3429000"/>
          </a:xfrm>
          <a:prstGeom prst="rect">
            <a:avLst/>
          </a:prstGeom>
        </p:spPr>
        <p:txBody>
          <a:bodyPr/>
          <a:lstStyle/>
          <a:p>
            <a:pPr/>
          </a:p>
        </p:txBody>
      </p:sp>
      <p:sp>
        <p:nvSpPr>
          <p:cNvPr id="132" name="Shape 13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spTree>
      <p:nvGrpSpPr>
        <p:cNvPr id="1" name=""/>
        <p:cNvGrpSpPr/>
        <p:nvPr/>
      </p:nvGrpSpPr>
      <p:grpSpPr>
        <a:xfrm>
          <a:off x="0" y="0"/>
          <a:ext cx="0" cy="0"/>
          <a:chOff x="0" y="0"/>
          <a:chExt cx="0" cy="0"/>
        </a:xfrm>
      </p:grpSpPr>
      <p:sp>
        <p:nvSpPr>
          <p:cNvPr id="13" name="Line"/>
          <p:cNvSpPr/>
          <p:nvPr/>
        </p:nvSpPr>
        <p:spPr>
          <a:xfrm>
            <a:off x="761999" y="12128500"/>
            <a:ext cx="22860004" cy="0"/>
          </a:xfrm>
          <a:prstGeom prst="line">
            <a:avLst/>
          </a:prstGeom>
          <a:ln w="12700">
            <a:solidFill>
              <a:srgbClr val="7A96B9"/>
            </a:solidFill>
            <a:miter lim="400000"/>
          </a:ln>
        </p:spPr>
        <p:txBody>
          <a:bodyPr lIns="45718" tIns="45718" rIns="45718" bIns="45718"/>
          <a:lstStyle/>
          <a:p>
            <a:pPr/>
          </a:p>
        </p:txBody>
      </p:sp>
      <p:sp>
        <p:nvSpPr>
          <p:cNvPr id="14" name="Line"/>
          <p:cNvSpPr/>
          <p:nvPr/>
        </p:nvSpPr>
        <p:spPr>
          <a:xfrm>
            <a:off x="761999" y="12192000"/>
            <a:ext cx="22860004" cy="0"/>
          </a:xfrm>
          <a:prstGeom prst="line">
            <a:avLst/>
          </a:prstGeom>
          <a:ln w="12700">
            <a:solidFill>
              <a:srgbClr val="7A96B9"/>
            </a:solidFill>
            <a:miter lim="400000"/>
          </a:ln>
        </p:spPr>
        <p:txBody>
          <a:bodyPr lIns="45718" tIns="45718" rIns="45718" bIns="45718"/>
          <a:lstStyle/>
          <a:p>
            <a:pPr/>
          </a:p>
        </p:txBody>
      </p:sp>
      <p:sp>
        <p:nvSpPr>
          <p:cNvPr id="15" name="Body Level One…"/>
          <p:cNvSpPr txBox="1"/>
          <p:nvPr>
            <p:ph type="body" sz="quarter" idx="1"/>
          </p:nvPr>
        </p:nvSpPr>
        <p:spPr>
          <a:xfrm>
            <a:off x="692667" y="12417225"/>
            <a:ext cx="22974302" cy="508002"/>
          </a:xfrm>
          <a:prstGeom prst="rect">
            <a:avLst/>
          </a:prstGeom>
        </p:spPr>
        <p:txBody>
          <a:bodyPr/>
          <a:lstStyle>
            <a:lvl1pPr marL="0" indent="0">
              <a:spcBef>
                <a:spcPts val="0"/>
              </a:spcBef>
              <a:buClrTx/>
              <a:buSzTx/>
              <a:buFontTx/>
              <a:buNone/>
              <a:defRPr i="1" sz="2400">
                <a:solidFill>
                  <a:srgbClr val="5C86B9"/>
                </a:solidFill>
              </a:defRPr>
            </a:lvl1pPr>
            <a:lvl2pPr marL="1076568" indent="-339968">
              <a:spcBef>
                <a:spcPts val="0"/>
              </a:spcBef>
              <a:buClrTx/>
              <a:buFontTx/>
              <a:defRPr i="1" sz="2400">
                <a:solidFill>
                  <a:srgbClr val="5C86B9"/>
                </a:solidFill>
              </a:defRPr>
            </a:lvl2pPr>
            <a:lvl3pPr marL="1813168" indent="-339968">
              <a:spcBef>
                <a:spcPts val="0"/>
              </a:spcBef>
              <a:buClrTx/>
              <a:buFontTx/>
              <a:defRPr i="1" sz="2400">
                <a:solidFill>
                  <a:srgbClr val="5C86B9"/>
                </a:solidFill>
              </a:defRPr>
            </a:lvl3pPr>
            <a:lvl4pPr marL="2549768" indent="-339968">
              <a:spcBef>
                <a:spcPts val="0"/>
              </a:spcBef>
              <a:buClrTx/>
              <a:buFontTx/>
              <a:defRPr i="1" sz="2400">
                <a:solidFill>
                  <a:srgbClr val="5C86B9"/>
                </a:solidFill>
              </a:defRPr>
            </a:lvl4pPr>
            <a:lvl5pPr marL="3286369" indent="-339968">
              <a:spcBef>
                <a:spcPts val="0"/>
              </a:spcBef>
              <a:buClrTx/>
              <a:buFontTx/>
              <a:defRPr i="1" sz="24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Title Text"/>
          <p:cNvSpPr txBox="1"/>
          <p:nvPr>
            <p:ph type="title"/>
          </p:nvPr>
        </p:nvSpPr>
        <p:spPr>
          <a:xfrm>
            <a:off x="673100" y="8305800"/>
            <a:ext cx="23050500" cy="2959100"/>
          </a:xfrm>
          <a:prstGeom prst="rect">
            <a:avLst/>
          </a:prstGeom>
        </p:spPr>
        <p:txBody>
          <a:bodyPr anchor="b"/>
          <a:lstStyle/>
          <a:p>
            <a:pPr/>
            <a:r>
              <a:t>Title Text</a:t>
            </a:r>
          </a:p>
        </p:txBody>
      </p:sp>
      <p:sp>
        <p:nvSpPr>
          <p:cNvPr id="17" name="Body Level One…"/>
          <p:cNvSpPr txBox="1"/>
          <p:nvPr>
            <p:ph type="body" sz="quarter" idx="21"/>
          </p:nvPr>
        </p:nvSpPr>
        <p:spPr>
          <a:xfrm>
            <a:off x="673100" y="11252200"/>
            <a:ext cx="23050500" cy="711200"/>
          </a:xfrm>
          <a:prstGeom prst="rect">
            <a:avLst/>
          </a:prstGeom>
        </p:spPr>
        <p:txBody>
          <a:bodyPr anchor="t"/>
          <a:lstStyle/>
          <a:p>
            <a:pPr marL="522986" indent="-522986" defTabSz="586104">
              <a:spcBef>
                <a:spcPts val="4100"/>
              </a:spcBef>
              <a:defRPr sz="3691"/>
            </a:pPr>
          </a:p>
        </p:txBody>
      </p:sp>
      <p:sp>
        <p:nvSpPr>
          <p:cNvPr id="18"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08" name="Body Level One…"/>
          <p:cNvSpPr txBox="1"/>
          <p:nvPr>
            <p:ph type="body" sz="quarter" idx="1"/>
          </p:nvPr>
        </p:nvSpPr>
        <p:spPr>
          <a:xfrm>
            <a:off x="2387600" y="6083300"/>
            <a:ext cx="19621500" cy="812800"/>
          </a:xfrm>
          <a:prstGeom prst="rect">
            <a:avLst/>
          </a:prstGeom>
        </p:spPr>
        <p:txBody>
          <a:bodyPr/>
          <a:lstStyle>
            <a:lvl1pPr marL="0" indent="0" algn="ctr">
              <a:spcBef>
                <a:spcPts val="5300"/>
              </a:spcBef>
              <a:buClrTx/>
              <a:buSzTx/>
              <a:buFontTx/>
              <a:buNone/>
              <a:defRPr sz="4200"/>
            </a:lvl1pPr>
            <a:lvl2pPr marL="1331545" indent="-594946" algn="ctr">
              <a:spcBef>
                <a:spcPts val="5300"/>
              </a:spcBef>
              <a:buClrTx/>
              <a:buFontTx/>
              <a:defRPr sz="4200"/>
            </a:lvl2pPr>
            <a:lvl3pPr marL="2068146" indent="-594946" algn="ctr">
              <a:spcBef>
                <a:spcPts val="5300"/>
              </a:spcBef>
              <a:buClrTx/>
              <a:buFontTx/>
              <a:defRPr sz="4200"/>
            </a:lvl3pPr>
            <a:lvl4pPr marL="2804746" indent="-594946" algn="ctr">
              <a:spcBef>
                <a:spcPts val="5300"/>
              </a:spcBef>
              <a:buClrTx/>
              <a:buFontTx/>
              <a:defRPr sz="4200"/>
            </a:lvl4pPr>
            <a:lvl5pPr marL="3541345" indent="-594946" algn="ctr">
              <a:spcBef>
                <a:spcPts val="5300"/>
              </a:spcBef>
              <a:buClrTx/>
              <a:buFontTx/>
              <a:defRPr sz="4200"/>
            </a:lvl5pPr>
          </a:lstStyle>
          <a:p>
            <a:pPr/>
            <a:r>
              <a:t>Body Level One</a:t>
            </a:r>
          </a:p>
          <a:p>
            <a:pPr lvl="1"/>
            <a:r>
              <a:t>Body Level Two</a:t>
            </a:r>
          </a:p>
          <a:p>
            <a:pPr lvl="2"/>
            <a:r>
              <a:t>Body Level Three</a:t>
            </a:r>
          </a:p>
          <a:p>
            <a:pPr lvl="3"/>
            <a:r>
              <a:t>Body Level Four</a:t>
            </a:r>
          </a:p>
          <a:p>
            <a:pPr lvl="4"/>
            <a:r>
              <a:t>Body Level Five</a:t>
            </a:r>
          </a:p>
        </p:txBody>
      </p:sp>
      <p:sp>
        <p:nvSpPr>
          <p:cNvPr id="109" name="–Johnny Appleseed"/>
          <p:cNvSpPr txBox="1"/>
          <p:nvPr>
            <p:ph type="body" sz="quarter" idx="21"/>
          </p:nvPr>
        </p:nvSpPr>
        <p:spPr>
          <a:xfrm>
            <a:off x="2387600" y="8953500"/>
            <a:ext cx="19621500" cy="812800"/>
          </a:xfrm>
          <a:prstGeom prst="rect">
            <a:avLst/>
          </a:prstGeom>
        </p:spPr>
        <p:txBody>
          <a:bodyPr anchor="t"/>
          <a:lstStyle/>
          <a:p>
            <a:pPr marL="604012" indent="-604012" defTabSz="676909">
              <a:spcBef>
                <a:spcPts val="4800"/>
              </a:spcBef>
              <a:defRPr sz="4264"/>
            </a:pPr>
          </a:p>
        </p:txBody>
      </p:sp>
      <p:sp>
        <p:nvSpPr>
          <p:cNvPr id="110"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17" name="Black and white photo of three young children smiling"/>
          <p:cNvSpPr/>
          <p:nvPr>
            <p:ph type="pic" idx="21"/>
          </p:nvPr>
        </p:nvSpPr>
        <p:spPr>
          <a:xfrm>
            <a:off x="0" y="-1828800"/>
            <a:ext cx="24384000" cy="17415934"/>
          </a:xfrm>
          <a:prstGeom prst="rect">
            <a:avLst/>
          </a:prstGeom>
        </p:spPr>
        <p:txBody>
          <a:bodyPr lIns="91439" tIns="45719" rIns="91439" bIns="45719" anchor="t">
            <a:noAutofit/>
          </a:bodyPr>
          <a:lstStyle/>
          <a:p>
            <a:pPr/>
          </a:p>
        </p:txBody>
      </p:sp>
      <p:sp>
        <p:nvSpPr>
          <p:cNvPr id="118"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25"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5" name="Line"/>
          <p:cNvSpPr/>
          <p:nvPr/>
        </p:nvSpPr>
        <p:spPr>
          <a:xfrm>
            <a:off x="761999" y="12128500"/>
            <a:ext cx="22860004" cy="0"/>
          </a:xfrm>
          <a:prstGeom prst="line">
            <a:avLst/>
          </a:prstGeom>
          <a:ln w="12700">
            <a:solidFill>
              <a:srgbClr val="7A96B9"/>
            </a:solidFill>
            <a:miter lim="400000"/>
          </a:ln>
        </p:spPr>
        <p:txBody>
          <a:bodyPr lIns="45718" tIns="45718" rIns="45718" bIns="45718"/>
          <a:lstStyle/>
          <a:p>
            <a:pPr/>
          </a:p>
        </p:txBody>
      </p:sp>
      <p:sp>
        <p:nvSpPr>
          <p:cNvPr id="26" name="Line"/>
          <p:cNvSpPr/>
          <p:nvPr/>
        </p:nvSpPr>
        <p:spPr>
          <a:xfrm>
            <a:off x="761999" y="12192000"/>
            <a:ext cx="22860004" cy="0"/>
          </a:xfrm>
          <a:prstGeom prst="line">
            <a:avLst/>
          </a:prstGeom>
          <a:ln w="12700">
            <a:solidFill>
              <a:srgbClr val="7A96B9"/>
            </a:solidFill>
            <a:miter lim="400000"/>
          </a:ln>
        </p:spPr>
        <p:txBody>
          <a:bodyPr lIns="45718" tIns="45718" rIns="45718" bIns="45718"/>
          <a:lstStyle/>
          <a:p>
            <a:pPr/>
          </a:p>
        </p:txBody>
      </p:sp>
      <p:sp>
        <p:nvSpPr>
          <p:cNvPr id="27" name="Body Level One…"/>
          <p:cNvSpPr txBox="1"/>
          <p:nvPr>
            <p:ph type="body" sz="quarter" idx="1"/>
          </p:nvPr>
        </p:nvSpPr>
        <p:spPr>
          <a:xfrm>
            <a:off x="692667" y="12417225"/>
            <a:ext cx="22974302" cy="508002"/>
          </a:xfrm>
          <a:prstGeom prst="rect">
            <a:avLst/>
          </a:prstGeom>
        </p:spPr>
        <p:txBody>
          <a:bodyPr/>
          <a:lstStyle>
            <a:lvl1pPr marL="0" indent="0">
              <a:spcBef>
                <a:spcPts val="0"/>
              </a:spcBef>
              <a:buClrTx/>
              <a:buSzTx/>
              <a:buFontTx/>
              <a:buNone/>
              <a:defRPr i="1" sz="2400">
                <a:solidFill>
                  <a:srgbClr val="5C86B9"/>
                </a:solidFill>
              </a:defRPr>
            </a:lvl1pPr>
            <a:lvl2pPr marL="1076568" indent="-339968">
              <a:spcBef>
                <a:spcPts val="0"/>
              </a:spcBef>
              <a:buClrTx/>
              <a:buFontTx/>
              <a:defRPr i="1" sz="2400">
                <a:solidFill>
                  <a:srgbClr val="5C86B9"/>
                </a:solidFill>
              </a:defRPr>
            </a:lvl2pPr>
            <a:lvl3pPr marL="1813168" indent="-339968">
              <a:spcBef>
                <a:spcPts val="0"/>
              </a:spcBef>
              <a:buClrTx/>
              <a:buFontTx/>
              <a:defRPr i="1" sz="2400">
                <a:solidFill>
                  <a:srgbClr val="5C86B9"/>
                </a:solidFill>
              </a:defRPr>
            </a:lvl3pPr>
            <a:lvl4pPr marL="2549768" indent="-339968">
              <a:spcBef>
                <a:spcPts val="0"/>
              </a:spcBef>
              <a:buClrTx/>
              <a:buFontTx/>
              <a:defRPr i="1" sz="2400">
                <a:solidFill>
                  <a:srgbClr val="5C86B9"/>
                </a:solidFill>
              </a:defRPr>
            </a:lvl4pPr>
            <a:lvl5pPr marL="3286369" indent="-339968">
              <a:spcBef>
                <a:spcPts val="0"/>
              </a:spcBef>
              <a:buClrTx/>
              <a:buFontTx/>
              <a:defRPr i="1" sz="24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28" name="Black and white photo of three young children smiling"/>
          <p:cNvSpPr/>
          <p:nvPr>
            <p:ph type="pic" idx="21"/>
          </p:nvPr>
        </p:nvSpPr>
        <p:spPr>
          <a:xfrm>
            <a:off x="698500" y="-698500"/>
            <a:ext cx="23012400" cy="16436287"/>
          </a:xfrm>
          <a:prstGeom prst="rect">
            <a:avLst/>
          </a:prstGeom>
        </p:spPr>
        <p:txBody>
          <a:bodyPr lIns="91439" tIns="45719" rIns="91439" bIns="45719" anchor="t">
            <a:noAutofit/>
          </a:bodyPr>
          <a:lstStyle/>
          <a:p>
            <a:pPr/>
          </a:p>
        </p:txBody>
      </p:sp>
      <p:sp>
        <p:nvSpPr>
          <p:cNvPr id="29" name="Title Text"/>
          <p:cNvSpPr txBox="1"/>
          <p:nvPr>
            <p:ph type="title"/>
          </p:nvPr>
        </p:nvSpPr>
        <p:spPr>
          <a:xfrm>
            <a:off x="673100" y="9715500"/>
            <a:ext cx="23050500" cy="1549400"/>
          </a:xfrm>
          <a:prstGeom prst="rect">
            <a:avLst/>
          </a:prstGeom>
        </p:spPr>
        <p:txBody>
          <a:bodyPr anchor="b"/>
          <a:lstStyle/>
          <a:p>
            <a:pPr/>
            <a:r>
              <a:t>Title Text</a:t>
            </a:r>
          </a:p>
        </p:txBody>
      </p:sp>
      <p:sp>
        <p:nvSpPr>
          <p:cNvPr id="30" name="Body Level One…"/>
          <p:cNvSpPr txBox="1"/>
          <p:nvPr>
            <p:ph type="body" sz="quarter" idx="22"/>
          </p:nvPr>
        </p:nvSpPr>
        <p:spPr>
          <a:xfrm>
            <a:off x="673100" y="11252200"/>
            <a:ext cx="23050500" cy="711200"/>
          </a:xfrm>
          <a:prstGeom prst="rect">
            <a:avLst/>
          </a:prstGeom>
        </p:spPr>
        <p:txBody>
          <a:bodyPr anchor="t"/>
          <a:lstStyle/>
          <a:p>
            <a:pPr marL="522986" indent="-522986" defTabSz="586104">
              <a:spcBef>
                <a:spcPts val="4100"/>
              </a:spcBef>
              <a:defRPr sz="3691"/>
            </a:pP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38" name="Line"/>
          <p:cNvSpPr/>
          <p:nvPr/>
        </p:nvSpPr>
        <p:spPr>
          <a:xfrm>
            <a:off x="761999" y="6845300"/>
            <a:ext cx="22860004" cy="0"/>
          </a:xfrm>
          <a:prstGeom prst="line">
            <a:avLst/>
          </a:prstGeom>
          <a:ln w="12700">
            <a:solidFill>
              <a:srgbClr val="7A96B9"/>
            </a:solidFill>
            <a:miter lim="400000"/>
          </a:ln>
        </p:spPr>
        <p:txBody>
          <a:bodyPr lIns="45718" tIns="45718" rIns="45718" bIns="45718"/>
          <a:lstStyle/>
          <a:p>
            <a:pPr/>
          </a:p>
        </p:txBody>
      </p:sp>
      <p:sp>
        <p:nvSpPr>
          <p:cNvPr id="39" name="Line"/>
          <p:cNvSpPr/>
          <p:nvPr/>
        </p:nvSpPr>
        <p:spPr>
          <a:xfrm>
            <a:off x="761999" y="6908800"/>
            <a:ext cx="22860004" cy="0"/>
          </a:xfrm>
          <a:prstGeom prst="line">
            <a:avLst/>
          </a:prstGeom>
          <a:ln w="12700">
            <a:solidFill>
              <a:srgbClr val="7A96B9"/>
            </a:solidFill>
            <a:miter lim="400000"/>
          </a:ln>
        </p:spPr>
        <p:txBody>
          <a:bodyPr lIns="45718" tIns="45718" rIns="45718" bIns="45718"/>
          <a:lstStyle/>
          <a:p>
            <a:pPr/>
          </a:p>
        </p:txBody>
      </p:sp>
      <p:sp>
        <p:nvSpPr>
          <p:cNvPr id="40" name="Title Text"/>
          <p:cNvSpPr txBox="1"/>
          <p:nvPr>
            <p:ph type="title"/>
          </p:nvPr>
        </p:nvSpPr>
        <p:spPr>
          <a:xfrm>
            <a:off x="673100" y="3695700"/>
            <a:ext cx="23050500" cy="2959100"/>
          </a:xfrm>
          <a:prstGeom prst="rect">
            <a:avLst/>
          </a:prstGeom>
        </p:spPr>
        <p:txBody>
          <a:bodyPr anchor="b"/>
          <a:lstStyle/>
          <a:p>
            <a:pPr/>
            <a:r>
              <a:t>Title Text</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grpSp>
        <p:nvGrpSpPr>
          <p:cNvPr id="50" name="Group"/>
          <p:cNvGrpSpPr/>
          <p:nvPr/>
        </p:nvGrpSpPr>
        <p:grpSpPr>
          <a:xfrm>
            <a:off x="673100" y="7416799"/>
            <a:ext cx="10909305" cy="63502"/>
            <a:chOff x="0" y="0"/>
            <a:chExt cx="10909303" cy="63501"/>
          </a:xfrm>
        </p:grpSpPr>
        <p:sp>
          <p:nvSpPr>
            <p:cNvPr id="48" name="Line"/>
            <p:cNvSpPr/>
            <p:nvPr/>
          </p:nvSpPr>
          <p:spPr>
            <a:xfrm>
              <a:off x="0" y="-1"/>
              <a:ext cx="10909305" cy="1"/>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pPr/>
            </a:p>
          </p:txBody>
        </p:sp>
        <p:sp>
          <p:nvSpPr>
            <p:cNvPr id="49" name="Line"/>
            <p:cNvSpPr/>
            <p:nvPr/>
          </p:nvSpPr>
          <p:spPr>
            <a:xfrm>
              <a:off x="0" y="63500"/>
              <a:ext cx="10909305" cy="1"/>
            </a:xfrm>
            <a:prstGeom prst="line">
              <a:avLst/>
            </a:prstGeom>
            <a:noFill/>
            <a:ln w="12700" cap="flat">
              <a:solidFill>
                <a:srgbClr val="7A96B9"/>
              </a:solidFill>
              <a:prstDash val="solid"/>
              <a:miter lim="400000"/>
            </a:ln>
            <a:effectLst/>
          </p:spPr>
          <p:txBody>
            <a:bodyPr wrap="square" lIns="45718" tIns="45718" rIns="45718" bIns="45718" numCol="1" anchor="t">
              <a:noAutofit/>
            </a:bodyPr>
            <a:lstStyle/>
            <a:p>
              <a:pPr/>
            </a:p>
          </p:txBody>
        </p:sp>
      </p:grpSp>
      <p:sp>
        <p:nvSpPr>
          <p:cNvPr id="51" name="Black and white portrait photo of a smiling child looking up and away"/>
          <p:cNvSpPr/>
          <p:nvPr>
            <p:ph type="pic" idx="21"/>
          </p:nvPr>
        </p:nvSpPr>
        <p:spPr>
          <a:xfrm>
            <a:off x="10883900" y="0"/>
            <a:ext cx="16205200" cy="13716000"/>
          </a:xfrm>
          <a:prstGeom prst="rect">
            <a:avLst/>
          </a:prstGeom>
        </p:spPr>
        <p:txBody>
          <a:bodyPr lIns="91439" tIns="45719" rIns="91439" bIns="45719" anchor="t">
            <a:noAutofit/>
          </a:bodyPr>
          <a:lstStyle/>
          <a:p>
            <a:pPr/>
          </a:p>
        </p:txBody>
      </p:sp>
      <p:sp>
        <p:nvSpPr>
          <p:cNvPr id="52" name="Title Text"/>
          <p:cNvSpPr txBox="1"/>
          <p:nvPr>
            <p:ph type="title"/>
          </p:nvPr>
        </p:nvSpPr>
        <p:spPr>
          <a:xfrm>
            <a:off x="673100" y="2717800"/>
            <a:ext cx="10909300" cy="4559300"/>
          </a:xfrm>
          <a:prstGeom prst="rect">
            <a:avLst/>
          </a:prstGeom>
        </p:spPr>
        <p:txBody>
          <a:bodyPr anchor="b"/>
          <a:lstStyle/>
          <a:p>
            <a:pPr/>
            <a:r>
              <a:t>Title Text</a:t>
            </a:r>
          </a:p>
        </p:txBody>
      </p:sp>
      <p:sp>
        <p:nvSpPr>
          <p:cNvPr id="53" name="Body Level One…"/>
          <p:cNvSpPr txBox="1"/>
          <p:nvPr>
            <p:ph type="body" sz="quarter" idx="1"/>
          </p:nvPr>
        </p:nvSpPr>
        <p:spPr>
          <a:xfrm>
            <a:off x="673100" y="7607300"/>
            <a:ext cx="10909300" cy="4737100"/>
          </a:xfrm>
          <a:prstGeom prst="rect">
            <a:avLst/>
          </a:prstGeom>
        </p:spPr>
        <p:txBody>
          <a:bodyPr anchor="t"/>
          <a:lstStyle>
            <a:lvl1pPr marL="0" indent="0">
              <a:spcBef>
                <a:spcPts val="1400"/>
              </a:spcBef>
              <a:buClrTx/>
              <a:buSzTx/>
              <a:buFontTx/>
              <a:buNone/>
              <a:defRPr sz="3200">
                <a:solidFill>
                  <a:srgbClr val="5C86B9"/>
                </a:solidFill>
              </a:defRPr>
            </a:lvl1pPr>
            <a:lvl2pPr marL="0" indent="0">
              <a:spcBef>
                <a:spcPts val="1400"/>
              </a:spcBef>
              <a:buClrTx/>
              <a:buSzTx/>
              <a:buFontTx/>
              <a:buNone/>
              <a:defRPr sz="3200">
                <a:solidFill>
                  <a:srgbClr val="5C86B9"/>
                </a:solidFill>
              </a:defRPr>
            </a:lvl2pPr>
            <a:lvl3pPr marL="0" indent="0">
              <a:spcBef>
                <a:spcPts val="1400"/>
              </a:spcBef>
              <a:buClrTx/>
              <a:buSzTx/>
              <a:buFontTx/>
              <a:buNone/>
              <a:defRPr sz="3200">
                <a:solidFill>
                  <a:srgbClr val="5C86B9"/>
                </a:solidFill>
              </a:defRPr>
            </a:lvl3pPr>
            <a:lvl4pPr marL="0" indent="0">
              <a:spcBef>
                <a:spcPts val="1400"/>
              </a:spcBef>
              <a:buClrTx/>
              <a:buSzTx/>
              <a:buFontTx/>
              <a:buNone/>
              <a:defRPr sz="3200">
                <a:solidFill>
                  <a:srgbClr val="5C86B9"/>
                </a:solidFill>
              </a:defRPr>
            </a:lvl4pPr>
            <a:lvl5pPr marL="0" indent="0">
              <a:spcBef>
                <a:spcPts val="1400"/>
              </a:spcBef>
              <a:buClrTx/>
              <a:buSzTx/>
              <a:buFontTx/>
              <a:buNone/>
              <a:defRPr sz="3200">
                <a:solidFill>
                  <a:srgbClr val="5C86B9"/>
                </a:solidFill>
              </a:defRPr>
            </a:lvl5pPr>
          </a:lstStyle>
          <a:p>
            <a:pPr/>
            <a:r>
              <a:t>Body Level One</a:t>
            </a:r>
          </a:p>
          <a:p>
            <a:pPr lvl="1"/>
            <a:r>
              <a:t>Body Level Two</a:t>
            </a:r>
          </a:p>
          <a:p>
            <a:pPr lvl="2"/>
            <a:r>
              <a:t>Body Level Three</a:t>
            </a:r>
          </a:p>
          <a:p>
            <a:pPr lvl="3"/>
            <a:r>
              <a:t>Body Level Four</a:t>
            </a:r>
          </a:p>
          <a:p>
            <a:pPr lvl="4"/>
            <a:r>
              <a:t>Body Level Five</a:t>
            </a:r>
          </a:p>
        </p:txBody>
      </p:sp>
      <p:sp>
        <p:nvSpPr>
          <p:cNvPr id="54"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1" name="Title Text"/>
          <p:cNvSpPr txBox="1"/>
          <p:nvPr>
            <p:ph type="title"/>
          </p:nvPr>
        </p:nvSpPr>
        <p:spPr>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9" name="Title Text"/>
          <p:cNvSpPr txBox="1"/>
          <p:nvPr>
            <p:ph type="title"/>
          </p:nvPr>
        </p:nvSpPr>
        <p:spPr>
          <a:prstGeom prst="rect">
            <a:avLst/>
          </a:prstGeom>
        </p:spPr>
        <p:txBody>
          <a:bodyPr/>
          <a:lstStyle/>
          <a:p>
            <a:pPr/>
            <a:r>
              <a:t>Title Text</a:t>
            </a:r>
          </a:p>
        </p:txBody>
      </p:sp>
      <p:sp>
        <p:nvSpPr>
          <p:cNvPr id="7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78" name="Line"/>
          <p:cNvSpPr/>
          <p:nvPr/>
        </p:nvSpPr>
        <p:spPr>
          <a:xfrm>
            <a:off x="762000" y="3606800"/>
            <a:ext cx="10668001" cy="0"/>
          </a:xfrm>
          <a:prstGeom prst="line">
            <a:avLst/>
          </a:prstGeom>
          <a:ln w="12700">
            <a:solidFill>
              <a:srgbClr val="7A96B9"/>
            </a:solidFill>
            <a:miter lim="400000"/>
          </a:ln>
        </p:spPr>
        <p:txBody>
          <a:bodyPr lIns="45718" tIns="45718" rIns="45718" bIns="45718"/>
          <a:lstStyle/>
          <a:p>
            <a:pPr/>
          </a:p>
        </p:txBody>
      </p:sp>
      <p:sp>
        <p:nvSpPr>
          <p:cNvPr id="79" name="Line"/>
          <p:cNvSpPr/>
          <p:nvPr/>
        </p:nvSpPr>
        <p:spPr>
          <a:xfrm>
            <a:off x="762000" y="3683000"/>
            <a:ext cx="10668001" cy="0"/>
          </a:xfrm>
          <a:prstGeom prst="line">
            <a:avLst/>
          </a:prstGeom>
          <a:ln w="12700">
            <a:solidFill>
              <a:srgbClr val="7A96B9"/>
            </a:solidFill>
            <a:miter lim="400000"/>
          </a:ln>
        </p:spPr>
        <p:txBody>
          <a:bodyPr lIns="45718" tIns="45718" rIns="45718" bIns="45718"/>
          <a:lstStyle/>
          <a:p>
            <a:pPr/>
          </a:p>
        </p:txBody>
      </p:sp>
      <p:sp>
        <p:nvSpPr>
          <p:cNvPr id="80" name="Black and white portrait photo of a smiling parent and their adult child touching foreheads"/>
          <p:cNvSpPr/>
          <p:nvPr>
            <p:ph type="pic" idx="21"/>
          </p:nvPr>
        </p:nvSpPr>
        <p:spPr>
          <a:xfrm>
            <a:off x="11366500" y="-1511300"/>
            <a:ext cx="13093700" cy="16733190"/>
          </a:xfrm>
          <a:prstGeom prst="rect">
            <a:avLst/>
          </a:prstGeom>
        </p:spPr>
        <p:txBody>
          <a:bodyPr lIns="91439" tIns="45719" rIns="91439" bIns="45719" anchor="t">
            <a:noAutofit/>
          </a:bodyPr>
          <a:lstStyle/>
          <a:p>
            <a:pPr/>
          </a:p>
        </p:txBody>
      </p:sp>
      <p:sp>
        <p:nvSpPr>
          <p:cNvPr id="81" name="Title Text"/>
          <p:cNvSpPr txBox="1"/>
          <p:nvPr>
            <p:ph type="title"/>
          </p:nvPr>
        </p:nvSpPr>
        <p:spPr>
          <a:xfrm>
            <a:off x="673100" y="622300"/>
            <a:ext cx="10909300" cy="2870200"/>
          </a:xfrm>
          <a:prstGeom prst="rect">
            <a:avLst/>
          </a:prstGeom>
        </p:spPr>
        <p:txBody>
          <a:bodyPr/>
          <a:lstStyle/>
          <a:p>
            <a:pPr/>
            <a:r>
              <a:t>Title Text</a:t>
            </a:r>
          </a:p>
        </p:txBody>
      </p:sp>
      <p:sp>
        <p:nvSpPr>
          <p:cNvPr id="82" name="Body Level One…"/>
          <p:cNvSpPr txBox="1"/>
          <p:nvPr>
            <p:ph type="body" sz="half" idx="1"/>
          </p:nvPr>
        </p:nvSpPr>
        <p:spPr>
          <a:xfrm>
            <a:off x="673100" y="4191000"/>
            <a:ext cx="10909300" cy="8890000"/>
          </a:xfrm>
          <a:prstGeom prst="rect">
            <a:avLst/>
          </a:prstGeom>
        </p:spPr>
        <p:txBody>
          <a:bodyPr/>
          <a:lstStyle>
            <a:lvl1pPr marL="571500" indent="-571500">
              <a:spcBef>
                <a:spcPts val="5300"/>
              </a:spcBef>
              <a:defRPr sz="4200"/>
            </a:lvl1pPr>
            <a:lvl2pPr marL="1143000" indent="-571500">
              <a:spcBef>
                <a:spcPts val="5300"/>
              </a:spcBef>
              <a:defRPr sz="4200"/>
            </a:lvl2pPr>
            <a:lvl3pPr marL="1714500" indent="-571500">
              <a:spcBef>
                <a:spcPts val="5300"/>
              </a:spcBef>
              <a:defRPr sz="4200"/>
            </a:lvl3pPr>
            <a:lvl4pPr marL="2286000" indent="-571500">
              <a:spcBef>
                <a:spcPts val="5300"/>
              </a:spcBef>
              <a:defRPr sz="4200"/>
            </a:lvl4pPr>
            <a:lvl5pPr marL="2857500" indent="-571500">
              <a:spcBef>
                <a:spcPts val="53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lvl1pPr>
              <a:defRPr>
                <a:solidFill>
                  <a:srgbClr val="FFFFFF"/>
                </a:solidFill>
                <a:effectLst>
                  <a:outerShdw sx="100000" sy="100000" kx="0" ky="0" algn="b" rotWithShape="0" blurRad="38100" dist="15537" dir="5392174">
                    <a:srgbClr val="000000">
                      <a:alpha val="78421"/>
                    </a:srgbClr>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90" name="Body Level One…"/>
          <p:cNvSpPr txBox="1"/>
          <p:nvPr>
            <p:ph type="body" idx="1"/>
          </p:nvPr>
        </p:nvSpPr>
        <p:spPr>
          <a:xfrm>
            <a:off x="673100" y="622300"/>
            <a:ext cx="23050500" cy="12471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98" name="Black and white portrait photo of a smiling parent and their adult child touching foreheads"/>
          <p:cNvSpPr/>
          <p:nvPr>
            <p:ph type="pic" sz="half" idx="21"/>
          </p:nvPr>
        </p:nvSpPr>
        <p:spPr>
          <a:xfrm>
            <a:off x="15760700" y="4995231"/>
            <a:ext cx="7404100" cy="9462125"/>
          </a:xfrm>
          <a:prstGeom prst="rect">
            <a:avLst/>
          </a:prstGeom>
        </p:spPr>
        <p:txBody>
          <a:bodyPr lIns="91439" tIns="45719" rIns="91439" bIns="45719" anchor="t">
            <a:noAutofit/>
          </a:bodyPr>
          <a:lstStyle/>
          <a:p>
            <a:pPr/>
          </a:p>
        </p:txBody>
      </p:sp>
      <p:sp>
        <p:nvSpPr>
          <p:cNvPr id="99" name="Black and white photo of three young children smiling"/>
          <p:cNvSpPr/>
          <p:nvPr>
            <p:ph type="pic" sz="quarter" idx="22"/>
          </p:nvPr>
        </p:nvSpPr>
        <p:spPr>
          <a:xfrm>
            <a:off x="15582900" y="952500"/>
            <a:ext cx="7772400" cy="5549980"/>
          </a:xfrm>
          <a:prstGeom prst="rect">
            <a:avLst/>
          </a:prstGeom>
        </p:spPr>
        <p:txBody>
          <a:bodyPr lIns="91439" tIns="45719" rIns="91439" bIns="45719" anchor="t">
            <a:noAutofit/>
          </a:bodyPr>
          <a:lstStyle/>
          <a:p>
            <a:pPr/>
          </a:p>
        </p:txBody>
      </p:sp>
      <p:sp>
        <p:nvSpPr>
          <p:cNvPr id="100" name="Black and white portrait photo of a smiling child looking up and away"/>
          <p:cNvSpPr/>
          <p:nvPr>
            <p:ph type="pic" idx="23"/>
          </p:nvPr>
        </p:nvSpPr>
        <p:spPr>
          <a:xfrm>
            <a:off x="1206500" y="488577"/>
            <a:ext cx="14173200" cy="11996127"/>
          </a:xfrm>
          <a:prstGeom prst="rect">
            <a:avLst/>
          </a:prstGeom>
        </p:spPr>
        <p:txBody>
          <a:bodyPr lIns="91439" tIns="45719" rIns="91439" bIns="45719" anchor="t">
            <a:noAutofit/>
          </a:bodyPr>
          <a:lstStyle/>
          <a:p>
            <a:pPr/>
          </a:p>
        </p:txBody>
      </p:sp>
      <p:sp>
        <p:nvSpPr>
          <p:cNvPr id="101" name="Slide Number"/>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761999" y="3606800"/>
            <a:ext cx="22860004" cy="0"/>
          </a:xfrm>
          <a:prstGeom prst="line">
            <a:avLst/>
          </a:prstGeom>
          <a:ln w="12700">
            <a:solidFill>
              <a:srgbClr val="7A96B9"/>
            </a:solidFill>
            <a:miter lim="400000"/>
          </a:ln>
        </p:spPr>
        <p:txBody>
          <a:bodyPr lIns="45718" tIns="45718" rIns="45718" bIns="45718"/>
          <a:lstStyle/>
          <a:p>
            <a:pPr/>
          </a:p>
        </p:txBody>
      </p:sp>
      <p:sp>
        <p:nvSpPr>
          <p:cNvPr id="3" name="Line"/>
          <p:cNvSpPr/>
          <p:nvPr/>
        </p:nvSpPr>
        <p:spPr>
          <a:xfrm>
            <a:off x="761999" y="3683000"/>
            <a:ext cx="22860004" cy="0"/>
          </a:xfrm>
          <a:prstGeom prst="line">
            <a:avLst/>
          </a:prstGeom>
          <a:ln w="12700">
            <a:solidFill>
              <a:srgbClr val="7A96B9"/>
            </a:solidFill>
            <a:miter lim="400000"/>
          </a:ln>
        </p:spPr>
        <p:txBody>
          <a:bodyPr lIns="45718" tIns="45718" rIns="45718" bIns="45718"/>
          <a:lstStyle/>
          <a:p>
            <a:pPr/>
          </a:p>
        </p:txBody>
      </p:sp>
      <p:sp>
        <p:nvSpPr>
          <p:cNvPr id="4" name="Title Text"/>
          <p:cNvSpPr txBox="1"/>
          <p:nvPr>
            <p:ph type="title"/>
          </p:nvPr>
        </p:nvSpPr>
        <p:spPr>
          <a:xfrm>
            <a:off x="673100" y="622300"/>
            <a:ext cx="23050500" cy="287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673100" y="4191000"/>
            <a:ext cx="23050500" cy="889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23228298" y="12979399"/>
            <a:ext cx="393701" cy="469901"/>
          </a:xfrm>
          <a:prstGeom prst="rect">
            <a:avLst/>
          </a:prstGeom>
          <a:ln w="12700">
            <a:miter lim="400000"/>
          </a:ln>
        </p:spPr>
        <p:txBody>
          <a:bodyPr wrap="none" lIns="50800" tIns="50800" rIns="50800" bIns="50800" anchor="ctr">
            <a:spAutoFit/>
          </a:bodyPr>
          <a:lstStyle>
            <a:lvl1pPr>
              <a:defRPr sz="2200">
                <a:solidFill>
                  <a:srgbClr val="314864"/>
                </a:solidFill>
                <a:latin typeface="Palatino"/>
                <a:ea typeface="Palatino"/>
                <a:cs typeface="Palatino"/>
                <a:sym typeface="Palatino"/>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1pPr>
      <a:lvl2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2pPr>
      <a:lvl3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3pPr>
      <a:lvl4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4pPr>
      <a:lvl5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5pPr>
      <a:lvl6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6pPr>
      <a:lvl7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7pPr>
      <a:lvl8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8pPr>
      <a:lvl9pPr marL="0" marR="0" indent="0" algn="l" defTabSz="825500" rtl="0" latinLnBrk="0">
        <a:lnSpc>
          <a:spcPct val="100000"/>
        </a:lnSpc>
        <a:spcBef>
          <a:spcPts val="0"/>
        </a:spcBef>
        <a:spcAft>
          <a:spcPts val="0"/>
        </a:spcAft>
        <a:buClrTx/>
        <a:buSzTx/>
        <a:buFontTx/>
        <a:buNone/>
        <a:tabLst/>
        <a:defRPr b="0" baseline="0" cap="none" i="0" spc="-180" strike="noStrike" sz="9000" u="none">
          <a:solidFill>
            <a:srgbClr val="314864"/>
          </a:solidFill>
          <a:uFillTx/>
          <a:latin typeface="Didot"/>
          <a:ea typeface="Didot"/>
          <a:cs typeface="Didot"/>
          <a:sym typeface="Didot"/>
        </a:defRPr>
      </a:lvl9pPr>
    </p:titleStyle>
    <p:bodyStyle>
      <a:lvl1pPr marL="7366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1pPr>
      <a:lvl2pPr marL="14732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2pPr>
      <a:lvl3pPr marL="22098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3pPr>
      <a:lvl4pPr marL="29464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4pPr>
      <a:lvl5pPr marL="36830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5pPr>
      <a:lvl6pPr marL="44196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6pPr>
      <a:lvl7pPr marL="51562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7pPr>
      <a:lvl8pPr marL="58928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8pPr>
      <a:lvl9pPr marL="6629400" marR="0" indent="-736600" algn="l" defTabSz="825500" rtl="0" latinLnBrk="0">
        <a:lnSpc>
          <a:spcPct val="100000"/>
        </a:lnSpc>
        <a:spcBef>
          <a:spcPts val="5900"/>
        </a:spcBef>
        <a:spcAft>
          <a:spcPts val="0"/>
        </a:spcAft>
        <a:buClr>
          <a:srgbClr val="5C86B9"/>
        </a:buClr>
        <a:buSzPct val="70000"/>
        <a:buFont typeface="Zapf Dingbats"/>
        <a:buChar char="✤"/>
        <a:tabLst/>
        <a:defRPr b="0" baseline="0" cap="none" i="0" spc="0" strike="noStrike" sz="5200" u="none">
          <a:solidFill>
            <a:srgbClr val="000000"/>
          </a:solidFill>
          <a:uFillTx/>
          <a:latin typeface="Palatino"/>
          <a:ea typeface="Palatino"/>
          <a:cs typeface="Palatino"/>
          <a:sym typeface="Palatino"/>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1pPr>
      <a:lvl2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2pPr>
      <a:lvl3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3pPr>
      <a:lvl4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4pPr>
      <a:lvl5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5pPr>
      <a:lvl6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6pPr>
      <a:lvl7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7pPr>
      <a:lvl8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8pPr>
      <a:lvl9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hyperlink" Target="http://www.atthesprings.org" TargetMode="External"/><Relationship Id="rId4" Type="http://schemas.openxmlformats.org/officeDocument/2006/relationships/image" Target="../media/image3.jpeg"/><Relationship Id="rId5"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Black and white portrait photo of a smiling parent and their adult child touching foreheads" descr="Black and white portrait photo of a smiling parent and their adult child touching foreheads"/>
          <p:cNvPicPr>
            <a:picLocks noChangeAspect="1"/>
          </p:cNvPicPr>
          <p:nvPr>
            <p:ph type="pic" idx="21"/>
          </p:nvPr>
        </p:nvPicPr>
        <p:blipFill>
          <a:blip r:embed="rId2">
            <a:extLst/>
          </a:blip>
          <a:srcRect l="6304" t="9031" r="386" b="8999"/>
          <a:stretch>
            <a:fillRect/>
          </a:stretch>
        </p:blipFill>
        <p:spPr>
          <a:xfrm>
            <a:off x="11495815" y="8870"/>
            <a:ext cx="6838836" cy="7677692"/>
          </a:xfrm>
          <a:prstGeom prst="rect">
            <a:avLst/>
          </a:prstGeom>
        </p:spPr>
      </p:pic>
      <p:sp>
        <p:nvSpPr>
          <p:cNvPr id="135" name="MOST FAVORED STATUS"/>
          <p:cNvSpPr txBox="1"/>
          <p:nvPr>
            <p:ph type="title"/>
          </p:nvPr>
        </p:nvSpPr>
        <p:spPr>
          <a:xfrm>
            <a:off x="10636" y="66144"/>
            <a:ext cx="11419365" cy="3470806"/>
          </a:xfrm>
          <a:prstGeom prst="rect">
            <a:avLst/>
          </a:prstGeom>
        </p:spPr>
        <p:txBody>
          <a:bodyPr/>
          <a:lstStyle>
            <a:lvl1pPr algn="ctr">
              <a:defRPr b="1" spc="-200"/>
            </a:lvl1pPr>
          </a:lstStyle>
          <a:p>
            <a:pPr/>
            <a:r>
              <a:t>MOST FAVORED STATUS</a:t>
            </a:r>
          </a:p>
        </p:txBody>
      </p:sp>
      <p:sp>
        <p:nvSpPr>
          <p:cNvPr id="136" name="PASTOR’S TEACHING…"/>
          <p:cNvSpPr txBox="1"/>
          <p:nvPr>
            <p:ph type="body" sz="half" idx="1"/>
          </p:nvPr>
        </p:nvSpPr>
        <p:spPr>
          <a:xfrm>
            <a:off x="641350" y="4003750"/>
            <a:ext cx="10909300" cy="8890003"/>
          </a:xfrm>
          <a:prstGeom prst="rect">
            <a:avLst/>
          </a:prstGeom>
        </p:spPr>
        <p:txBody>
          <a:bodyPr/>
          <a:lstStyle/>
          <a:p>
            <a:pPr marL="0" indent="0" algn="ctr">
              <a:buSzTx/>
              <a:buNone/>
              <a:defRPr b="1" i="1" sz="4500"/>
            </a:pPr>
            <a:r>
              <a:t>PASTOR’S TEACHING </a:t>
            </a:r>
          </a:p>
          <a:p>
            <a:pPr marL="0" indent="0" algn="ctr">
              <a:buSzTx/>
              <a:buNone/>
              <a:defRPr b="1" i="1" sz="4500"/>
            </a:pPr>
          </a:p>
          <a:p>
            <a:pPr marL="0" indent="0" algn="ctr">
              <a:spcBef>
                <a:spcPts val="0"/>
              </a:spcBef>
              <a:buSzTx/>
              <a:buNone/>
            </a:pPr>
            <a:r>
              <a:t>Springs of Life-Giving Water Church</a:t>
            </a:r>
          </a:p>
          <a:p>
            <a:pPr marL="0" indent="0" algn="ctr">
              <a:spcBef>
                <a:spcPts val="0"/>
              </a:spcBef>
              <a:buSzTx/>
              <a:buNone/>
            </a:pPr>
            <a:r>
              <a:t>33 Lamberton Street</a:t>
            </a:r>
          </a:p>
          <a:p>
            <a:pPr marL="0" indent="0" algn="ctr">
              <a:spcBef>
                <a:spcPts val="0"/>
              </a:spcBef>
              <a:buSzTx/>
              <a:buNone/>
            </a:pPr>
            <a:r>
              <a:t>New Haven, CT 06519</a:t>
            </a:r>
          </a:p>
          <a:p>
            <a:pPr marL="0" indent="0" algn="ctr">
              <a:spcBef>
                <a:spcPts val="0"/>
              </a:spcBef>
              <a:buSzTx/>
              <a:buNone/>
            </a:pPr>
            <a:r>
              <a:t>203.497.8101</a:t>
            </a:r>
          </a:p>
          <a:p>
            <a:pPr marL="0" indent="0" algn="ctr">
              <a:spcBef>
                <a:spcPts val="0"/>
              </a:spcBef>
              <a:buSzTx/>
              <a:buNone/>
            </a:pPr>
            <a:r>
              <a:t>TheSprings@atthesprings.org</a:t>
            </a:r>
          </a:p>
          <a:p>
            <a:pPr marL="0" indent="0" algn="ctr">
              <a:spcBef>
                <a:spcPts val="0"/>
              </a:spcBef>
              <a:buSzTx/>
              <a:buNone/>
              <a:defRPr u="sng">
                <a:solidFill>
                  <a:srgbClr val="0000FF"/>
                </a:solidFill>
                <a:uFill>
                  <a:solidFill>
                    <a:srgbClr val="0000FF"/>
                  </a:solidFill>
                </a:uFill>
              </a:defRPr>
            </a:pPr>
            <a:r>
              <a:rPr>
                <a:hlinkClick r:id="rId3" invalidUrl="" action="" tgtFrame="" tooltip="" history="1" highlightClick="0" endSnd="0"/>
              </a:rPr>
              <a:t>www.atthesprings.org</a:t>
            </a:r>
          </a:p>
          <a:p>
            <a:pPr marL="0" indent="0" algn="ctr">
              <a:spcBef>
                <a:spcPts val="0"/>
              </a:spcBef>
              <a:buSzTx/>
              <a:buNone/>
            </a:pPr>
            <a:endParaRPr u="sng"/>
          </a:p>
          <a:p>
            <a:pPr marL="0" indent="0" algn="ctr">
              <a:spcBef>
                <a:spcPts val="0"/>
              </a:spcBef>
              <a:buSzTx/>
              <a:buNone/>
            </a:pPr>
            <a:endParaRPr u="sng"/>
          </a:p>
          <a:p>
            <a:pPr marL="0" indent="0" algn="ctr">
              <a:spcBef>
                <a:spcPts val="0"/>
              </a:spcBef>
              <a:buSzTx/>
              <a:buNone/>
            </a:pPr>
            <a:r>
              <a:t>Pastor William L. Mathis, J.D., M. Div.</a:t>
            </a:r>
          </a:p>
        </p:txBody>
      </p:sp>
      <p:pic>
        <p:nvPicPr>
          <p:cNvPr id="137" name="Black and white photo of three young children smiling" descr="Black and white photo of three young children smiling"/>
          <p:cNvPicPr>
            <a:picLocks noChangeAspect="1"/>
          </p:cNvPicPr>
          <p:nvPr/>
        </p:nvPicPr>
        <p:blipFill>
          <a:blip r:embed="rId4">
            <a:extLst/>
          </a:blip>
          <a:srcRect l="0" t="8034" r="5" b="37644"/>
          <a:stretch>
            <a:fillRect/>
          </a:stretch>
        </p:blipFill>
        <p:spPr>
          <a:xfrm>
            <a:off x="11515610" y="7625081"/>
            <a:ext cx="15498782" cy="6013368"/>
          </a:xfrm>
          <a:prstGeom prst="rect">
            <a:avLst/>
          </a:prstGeom>
          <a:ln w="12700">
            <a:miter lim="400000"/>
          </a:ln>
        </p:spPr>
      </p:pic>
      <p:pic>
        <p:nvPicPr>
          <p:cNvPr id="138" name="Image" descr="Image"/>
          <p:cNvPicPr>
            <a:picLocks noChangeAspect="1"/>
          </p:cNvPicPr>
          <p:nvPr/>
        </p:nvPicPr>
        <p:blipFill>
          <a:blip r:embed="rId5">
            <a:extLst/>
          </a:blip>
          <a:stretch>
            <a:fillRect/>
          </a:stretch>
        </p:blipFill>
        <p:spPr>
          <a:xfrm>
            <a:off x="18400585" y="67211"/>
            <a:ext cx="11419366" cy="756086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LOVED BY GOD"/>
          <p:cNvSpPr txBox="1"/>
          <p:nvPr>
            <p:ph type="title"/>
          </p:nvPr>
        </p:nvSpPr>
        <p:spPr>
          <a:prstGeom prst="rect">
            <a:avLst/>
          </a:prstGeom>
        </p:spPr>
        <p:txBody>
          <a:bodyPr/>
          <a:lstStyle>
            <a:lvl1pPr>
              <a:defRPr spc="-200"/>
            </a:lvl1pPr>
          </a:lstStyle>
          <a:p>
            <a:pPr/>
            <a:r>
              <a:t>LOVED BY GOD</a:t>
            </a:r>
          </a:p>
        </p:txBody>
      </p:sp>
      <p:sp>
        <p:nvSpPr>
          <p:cNvPr id="170" name="II.  Love Begets Love (I John 4:17-21-MSG)…"/>
          <p:cNvSpPr txBox="1"/>
          <p:nvPr>
            <p:ph type="body" idx="4294967295"/>
          </p:nvPr>
        </p:nvSpPr>
        <p:spPr>
          <a:prstGeom prst="rect">
            <a:avLst/>
          </a:prstGeom>
        </p:spPr>
        <p:txBody>
          <a:bodyPr/>
          <a:lstStyle/>
          <a:p>
            <a:pPr marL="0" indent="0">
              <a:buSzTx/>
              <a:buNone/>
            </a:pPr>
            <a:r>
              <a:t>II.  Love Begets Love (I John 4:17-21-MSG)</a:t>
            </a:r>
          </a:p>
          <a:p>
            <a:pPr lvl="1" marL="1778000" indent="-889000">
              <a:buClrTx/>
              <a:buSzPct val="100000"/>
              <a:buFontTx/>
              <a:buAutoNum type="alphaUcPeriod" startAt="1"/>
            </a:pPr>
            <a:r>
              <a:t>A Multifaceted God (Psalm 107-MSG; Isaiah 40:28-29; Isaiah 58:9; Psalm 68:5-7-TPT)</a:t>
            </a:r>
          </a:p>
          <a:p>
            <a:pPr lvl="1" marL="1778000" indent="-889000">
              <a:buClrTx/>
              <a:buSzPct val="100000"/>
              <a:buFontTx/>
              <a:buAutoNum type="alphaUcPeriod" startAt="1"/>
            </a:pPr>
            <a:r>
              <a:t>An Unconditional Love (I Corinthians 13)</a:t>
            </a:r>
          </a:p>
          <a:p>
            <a:pPr lvl="1" marL="1778000" indent="-889000">
              <a:buClrTx/>
              <a:buSzPct val="100000"/>
              <a:buFontTx/>
              <a:buAutoNum type="alphaUcPeriod" startAt="1"/>
            </a:pPr>
            <a:r>
              <a:t>An Everlasting Love (John 3:16; John 10:10)</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EMPOWERED TO VISIONEER"/>
          <p:cNvSpPr txBox="1"/>
          <p:nvPr>
            <p:ph type="title"/>
          </p:nvPr>
        </p:nvSpPr>
        <p:spPr>
          <a:prstGeom prst="rect">
            <a:avLst/>
          </a:prstGeom>
        </p:spPr>
        <p:txBody>
          <a:bodyPr/>
          <a:lstStyle>
            <a:lvl1pPr>
              <a:defRPr spc="-200"/>
            </a:lvl1pPr>
          </a:lstStyle>
          <a:p>
            <a:pPr/>
            <a:r>
              <a:t>EMPOWERED TO VISIONEER</a:t>
            </a:r>
          </a:p>
        </p:txBody>
      </p:sp>
      <p:sp>
        <p:nvSpPr>
          <p:cNvPr id="173" name="I.  Affirming What You Believe (Psalm 34:3-6-TPT)…"/>
          <p:cNvSpPr txBox="1"/>
          <p:nvPr>
            <p:ph type="body" idx="4294967295"/>
          </p:nvPr>
        </p:nvSpPr>
        <p:spPr>
          <a:prstGeom prst="rect">
            <a:avLst/>
          </a:prstGeom>
        </p:spPr>
        <p:txBody>
          <a:bodyPr/>
          <a:lstStyle/>
          <a:p>
            <a:pPr marL="0" indent="0" defTabSz="800734">
              <a:spcBef>
                <a:spcPts val="5700"/>
              </a:spcBef>
              <a:buSzTx/>
              <a:buNone/>
              <a:defRPr sz="5000"/>
            </a:pPr>
            <a:r>
              <a:t>I.  Affirming What You Believe (Psalm 34:3-6-TPT)</a:t>
            </a:r>
          </a:p>
          <a:p>
            <a:pPr lvl="1" marL="1724660" indent="-862330" defTabSz="800734">
              <a:spcBef>
                <a:spcPts val="5700"/>
              </a:spcBef>
              <a:buClrTx/>
              <a:buSzPct val="100000"/>
              <a:buFontTx/>
              <a:buAutoNum type="alphaUcPeriod" startAt="1"/>
              <a:defRPr sz="5000"/>
            </a:pPr>
            <a:r>
              <a:t>God’s Word As Source For Life (Joshua 1:7-8; II Timothy 3:16-17)</a:t>
            </a:r>
          </a:p>
          <a:p>
            <a:pPr lvl="1" marL="1724660" indent="-862330" defTabSz="800734">
              <a:spcBef>
                <a:spcPts val="5700"/>
              </a:spcBef>
              <a:buClrTx/>
              <a:buSzPct val="100000"/>
              <a:buFontTx/>
              <a:buAutoNum type="alphaUcPeriod" startAt="1"/>
              <a:defRPr sz="5000"/>
            </a:pPr>
            <a:r>
              <a:t>A Lifestyle Of Worship (Psalm 16:10-11)</a:t>
            </a:r>
          </a:p>
          <a:p>
            <a:pPr lvl="1" marL="1724660" indent="-862330" defTabSz="800734">
              <a:spcBef>
                <a:spcPts val="5700"/>
              </a:spcBef>
              <a:buClrTx/>
              <a:buSzPct val="100000"/>
              <a:buFontTx/>
              <a:buAutoNum type="alphaUcPeriod" startAt="1"/>
              <a:defRPr sz="5000"/>
            </a:pPr>
            <a:r>
              <a:t>Generous And Unselfish Giver (II Samuel 24:24; Malachi 3:10; II Corinthians 9:6-8)</a:t>
            </a:r>
          </a:p>
          <a:p>
            <a:pPr lvl="1" marL="1724660" indent="-862330" defTabSz="800734">
              <a:spcBef>
                <a:spcPts val="5700"/>
              </a:spcBef>
              <a:buClrTx/>
              <a:buSzPct val="100000"/>
              <a:buFontTx/>
              <a:buAutoNum type="alphaUcPeriod" startAt="1"/>
              <a:defRPr sz="5000"/>
            </a:pPr>
            <a:r>
              <a:t>Confessing And Communicating All Things To God (I John 1:9; I Corinthians 10:13; Philippians 4:6-7)</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EMPOWERED TO VISIONEER"/>
          <p:cNvSpPr txBox="1"/>
          <p:nvPr>
            <p:ph type="title"/>
          </p:nvPr>
        </p:nvSpPr>
        <p:spPr>
          <a:prstGeom prst="rect">
            <a:avLst/>
          </a:prstGeom>
        </p:spPr>
        <p:txBody>
          <a:bodyPr/>
          <a:lstStyle>
            <a:lvl1pPr>
              <a:defRPr spc="-200"/>
            </a:lvl1pPr>
          </a:lstStyle>
          <a:p>
            <a:pPr/>
            <a:r>
              <a:t>EMPOWERED TO VISIONEER</a:t>
            </a:r>
          </a:p>
        </p:txBody>
      </p:sp>
      <p:sp>
        <p:nvSpPr>
          <p:cNvPr id="176" name="E.  Modeling, Supporting, and Encouraging Others (Matthew 28:18-20;…"/>
          <p:cNvSpPr txBox="1"/>
          <p:nvPr>
            <p:ph type="body" idx="4294967295"/>
          </p:nvPr>
        </p:nvSpPr>
        <p:spPr>
          <a:prstGeom prst="rect">
            <a:avLst/>
          </a:prstGeom>
        </p:spPr>
        <p:txBody>
          <a:bodyPr anchor="t"/>
          <a:lstStyle/>
          <a:p>
            <a:pPr lvl="3" marL="0" indent="0">
              <a:lnSpc>
                <a:spcPct val="10000"/>
              </a:lnSpc>
              <a:buSzTx/>
              <a:buNone/>
            </a:pPr>
            <a:r>
              <a:t>     </a:t>
            </a:r>
          </a:p>
          <a:p>
            <a:pPr lvl="3" marL="0" indent="0">
              <a:lnSpc>
                <a:spcPct val="10000"/>
              </a:lnSpc>
              <a:buSzTx/>
              <a:buNone/>
            </a:pPr>
            <a:r>
              <a:t>     E.  Modeling, Supporting, and Encouraging Others (Matthew 28:18-20; </a:t>
            </a:r>
          </a:p>
          <a:p>
            <a:pPr lvl="3" marL="0" indent="0">
              <a:buSzTx/>
              <a:buNone/>
            </a:pPr>
            <a:r>
              <a:t>          Luke 22:31-32)</a:t>
            </a:r>
          </a:p>
          <a:p>
            <a:pPr lvl="4" marL="0" indent="0">
              <a:lnSpc>
                <a:spcPct val="10000"/>
              </a:lnSpc>
              <a:buSzTx/>
              <a:buNone/>
            </a:pPr>
            <a:r>
              <a:t>     F.  Life-long Learner and Advocate of the Pursuit of Knowledge (Proverbs </a:t>
            </a:r>
          </a:p>
          <a:p>
            <a:pPr lvl="4" marL="0" indent="0">
              <a:buSzTx/>
              <a:buNone/>
            </a:pPr>
            <a:r>
              <a:t>          4:7; Romans 12:1-2; II Timothy 2:15)</a:t>
            </a:r>
          </a:p>
          <a:p>
            <a:pPr lvl="4" marL="0" indent="0">
              <a:lnSpc>
                <a:spcPct val="10000"/>
              </a:lnSpc>
              <a:buSzTx/>
              <a:buNone/>
            </a:pPr>
            <a:r>
              <a:t>     G.  Sacrificially Loving and Serving Others (John 13:13-16, 34-35; Luke </a:t>
            </a:r>
          </a:p>
          <a:p>
            <a:pPr lvl="4" marL="0" indent="0">
              <a:buSzTx/>
              <a:buNone/>
            </a:pPr>
            <a:r>
              <a:t>           4:18-19)</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EMPOWERED TO VISIONEER"/>
          <p:cNvSpPr txBox="1"/>
          <p:nvPr>
            <p:ph type="title"/>
          </p:nvPr>
        </p:nvSpPr>
        <p:spPr>
          <a:prstGeom prst="rect">
            <a:avLst/>
          </a:prstGeom>
        </p:spPr>
        <p:txBody>
          <a:bodyPr/>
          <a:lstStyle>
            <a:lvl1pPr>
              <a:defRPr spc="-200"/>
            </a:lvl1pPr>
          </a:lstStyle>
          <a:p>
            <a:pPr/>
            <a:r>
              <a:t>EMPOWERED TO VISIONEER</a:t>
            </a:r>
          </a:p>
        </p:txBody>
      </p:sp>
      <p:sp>
        <p:nvSpPr>
          <p:cNvPr id="179" name="II. To Live, Move, and Have My Being (Acts 17:27-26-NIV)…"/>
          <p:cNvSpPr txBox="1"/>
          <p:nvPr>
            <p:ph type="body" idx="4294967295"/>
          </p:nvPr>
        </p:nvSpPr>
        <p:spPr>
          <a:prstGeom prst="rect">
            <a:avLst/>
          </a:prstGeom>
        </p:spPr>
        <p:txBody>
          <a:bodyPr anchor="t"/>
          <a:lstStyle/>
          <a:p>
            <a:pPr lvl="1" marL="0" indent="0">
              <a:buSzTx/>
              <a:buNone/>
            </a:pPr>
            <a:r>
              <a:t>II. To Live, Move, and Have My Being (Acts 17:27-26-NIV)</a:t>
            </a:r>
          </a:p>
          <a:p>
            <a:pPr lvl="1" marL="1778000" indent="-889000">
              <a:buClrTx/>
              <a:buSzPct val="100000"/>
              <a:buFontTx/>
              <a:buAutoNum type="alphaUcPeriod" startAt="1"/>
            </a:pPr>
            <a:r>
              <a:t>Your Purpose Statement and Word (i.e., The Springs: </a:t>
            </a:r>
            <a:r>
              <a:rPr>
                <a:latin typeface="Times New Roman"/>
                <a:ea typeface="Times New Roman"/>
                <a:cs typeface="Times New Roman"/>
                <a:sym typeface="Times New Roman"/>
              </a:rPr>
              <a:t>The Springs is the place where God and I meet in a liberating and relevant worship in order that Christ will lead us through our everyday experiences and empower us to spring forth as His witness in our lives, our community, and our world. - Revelation 7:14-17)</a:t>
            </a:r>
            <a:endParaRPr>
              <a:latin typeface="Times New Roman"/>
              <a:ea typeface="Times New Roman"/>
              <a:cs typeface="Times New Roman"/>
              <a:sym typeface="Times New Roman"/>
            </a:endParaRPr>
          </a:p>
          <a:p>
            <a:pPr lvl="1" marL="1778000" indent="-889000">
              <a:buClrTx/>
              <a:buSzPct val="100000"/>
              <a:buFontTx/>
              <a:buAutoNum type="alphaUcPeriod" startAt="1"/>
              <a:defRPr>
                <a:latin typeface="Times New Roman"/>
                <a:ea typeface="Times New Roman"/>
                <a:cs typeface="Times New Roman"/>
                <a:sym typeface="Times New Roman"/>
              </a:defRPr>
            </a:pPr>
            <a:r>
              <a:t>Your Mission Statement (i.e., The Springs: To assist people and communities in becoming all God intends through worship, wholeness, education, and service in a spirit of excellence.)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LEAD"/>
          <p:cNvSpPr txBox="1"/>
          <p:nvPr>
            <p:ph type="title"/>
          </p:nvPr>
        </p:nvSpPr>
        <p:spPr>
          <a:prstGeom prst="rect">
            <a:avLst/>
          </a:prstGeom>
        </p:spPr>
        <p:txBody>
          <a:bodyPr/>
          <a:lstStyle>
            <a:lvl1pPr>
              <a:defRPr spc="-200"/>
            </a:lvl1pPr>
          </a:lstStyle>
          <a:p>
            <a:pPr/>
            <a:r>
              <a:t>LEAD</a:t>
            </a:r>
          </a:p>
        </p:txBody>
      </p:sp>
      <p:sp>
        <p:nvSpPr>
          <p:cNvPr id="182" name="I.  Gifted To Lead (I Corinthians 12-MSG)…"/>
          <p:cNvSpPr txBox="1"/>
          <p:nvPr>
            <p:ph type="body" idx="4294967295"/>
          </p:nvPr>
        </p:nvSpPr>
        <p:spPr>
          <a:xfrm>
            <a:off x="651691" y="3962400"/>
            <a:ext cx="22508876" cy="9753600"/>
          </a:xfrm>
          <a:prstGeom prst="rect">
            <a:avLst/>
          </a:prstGeom>
        </p:spPr>
        <p:txBody>
          <a:bodyPr anchor="t"/>
          <a:lstStyle/>
          <a:p>
            <a:pPr marL="0" indent="0">
              <a:buSzTx/>
              <a:buNone/>
            </a:pPr>
            <a:r>
              <a:t>I.  Gifted To Lead (I Corinthians 12-MSG)</a:t>
            </a:r>
          </a:p>
          <a:p>
            <a:pPr lvl="1" marL="1503946" indent="-868946">
              <a:buClrTx/>
              <a:buSzPct val="100000"/>
              <a:buFontTx/>
              <a:buAutoNum type="alphaUcPeriod" startAt="1"/>
            </a:pPr>
            <a:r>
              <a:t>Fearfully and Wonderfully Made (Psalm 139:13-18)</a:t>
            </a:r>
          </a:p>
          <a:p>
            <a:pPr lvl="1" marL="1503946" indent="-868946">
              <a:buClrTx/>
              <a:buSzPct val="100000"/>
              <a:buFontTx/>
              <a:buAutoNum type="alphaUcPeriod" startAt="1"/>
            </a:pPr>
            <a:r>
              <a:t>The Challenge To Sacrifice (Romans 12:1-8)</a:t>
            </a:r>
          </a:p>
          <a:p>
            <a:pPr lvl="1" marL="1503946" indent="-868946">
              <a:buClrTx/>
              <a:buSzPct val="100000"/>
              <a:buFontTx/>
              <a:buAutoNum type="alphaUcPeriod" startAt="1"/>
            </a:pPr>
            <a:r>
              <a:t>Without Repentance (Romans 11:29-32)</a:t>
            </a:r>
          </a:p>
          <a:p>
            <a:pPr lvl="1" marL="1503946" indent="-868946">
              <a:buClrTx/>
              <a:buSzPct val="100000"/>
              <a:buFontTx/>
              <a:buAutoNum type="alphaUcPeriod" startAt="1"/>
            </a:pPr>
            <a:r>
              <a:t>Power of Your Anointing (Isaiah 10:27)</a:t>
            </a:r>
          </a:p>
        </p:txBody>
      </p:sp>
      <p:sp>
        <p:nvSpPr>
          <p:cNvPr id="183" name="Slide Number"/>
          <p:cNvSpPr txBox="1"/>
          <p:nvPr>
            <p:ph type="sldNum" sz="quarter" idx="4294967295"/>
          </p:nvPr>
        </p:nvSpPr>
        <p:spPr>
          <a:xfrm>
            <a:off x="23228297" y="12979399"/>
            <a:ext cx="393701" cy="469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LEAD"/>
          <p:cNvSpPr txBox="1"/>
          <p:nvPr>
            <p:ph type="title"/>
          </p:nvPr>
        </p:nvSpPr>
        <p:spPr>
          <a:prstGeom prst="rect">
            <a:avLst/>
          </a:prstGeom>
        </p:spPr>
        <p:txBody>
          <a:bodyPr/>
          <a:lstStyle>
            <a:lvl1pPr>
              <a:defRPr spc="-200"/>
            </a:lvl1pPr>
          </a:lstStyle>
          <a:p>
            <a:pPr/>
            <a:r>
              <a:t>LEAD</a:t>
            </a:r>
          </a:p>
        </p:txBody>
      </p:sp>
      <p:sp>
        <p:nvSpPr>
          <p:cNvPr id="186" name="II.  Modeled Behavior (I Corinthians 12-MSG)…"/>
          <p:cNvSpPr txBox="1"/>
          <p:nvPr>
            <p:ph type="body" idx="4294967295"/>
          </p:nvPr>
        </p:nvSpPr>
        <p:spPr>
          <a:xfrm>
            <a:off x="651691" y="3962400"/>
            <a:ext cx="22508876" cy="9753600"/>
          </a:xfrm>
          <a:prstGeom prst="rect">
            <a:avLst/>
          </a:prstGeom>
        </p:spPr>
        <p:txBody>
          <a:bodyPr anchor="t"/>
          <a:lstStyle/>
          <a:p>
            <a:pPr marL="0" indent="0">
              <a:buSzTx/>
              <a:buNone/>
            </a:pPr>
            <a:r>
              <a:t>II.  Modeled Behavior (I Corinthians 11:1, Philippians 3:17-21-MSG)</a:t>
            </a:r>
          </a:p>
          <a:p>
            <a:pPr lvl="1" marL="1503946" indent="-868946">
              <a:buClrTx/>
              <a:buSzPct val="100000"/>
              <a:buFontTx/>
              <a:buAutoNum type="alphaUcPeriod" startAt="1"/>
            </a:pPr>
            <a:r>
              <a:t>People of The Way (Acts 9:1-2; Acts 2:42-47)</a:t>
            </a:r>
          </a:p>
          <a:p>
            <a:pPr lvl="1" marL="1503946" indent="-868946">
              <a:buClrTx/>
              <a:buSzPct val="100000"/>
              <a:buFontTx/>
              <a:buAutoNum type="alphaUcPeriod" startAt="1"/>
            </a:pPr>
            <a:r>
              <a:t>Pressing Forward (Philippians 3:14-17-NIV)</a:t>
            </a:r>
          </a:p>
          <a:p>
            <a:pPr lvl="1" marL="1503946" indent="-868946">
              <a:buClrTx/>
              <a:buSzPct val="100000"/>
              <a:buFontTx/>
              <a:buAutoNum type="alphaUcPeriod" startAt="1"/>
            </a:pPr>
            <a:r>
              <a:t>Teach It (Deuteronomy 11:18-25-MSG; Proverbs 22:5-6-NLT)</a:t>
            </a:r>
          </a:p>
          <a:p>
            <a:pPr lvl="1" marL="1503946" indent="-868946">
              <a:buClrTx/>
              <a:buSzPct val="100000"/>
              <a:buFontTx/>
              <a:buAutoNum type="alphaUcPeriod" startAt="1"/>
            </a:pPr>
            <a:r>
              <a:t>Let Your Light Shine (Matthew 5:14-16-KJV/MSG)</a:t>
            </a:r>
          </a:p>
        </p:txBody>
      </p:sp>
      <p:sp>
        <p:nvSpPr>
          <p:cNvPr id="187" name="Slide Number"/>
          <p:cNvSpPr txBox="1"/>
          <p:nvPr>
            <p:ph type="sldNum" sz="quarter" idx="4294967295"/>
          </p:nvPr>
        </p:nvSpPr>
        <p:spPr>
          <a:xfrm>
            <a:off x="23228297" y="12979399"/>
            <a:ext cx="393701" cy="469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LEAD"/>
          <p:cNvSpPr txBox="1"/>
          <p:nvPr>
            <p:ph type="title"/>
          </p:nvPr>
        </p:nvSpPr>
        <p:spPr>
          <a:prstGeom prst="rect">
            <a:avLst/>
          </a:prstGeom>
        </p:spPr>
        <p:txBody>
          <a:bodyPr/>
          <a:lstStyle>
            <a:lvl1pPr>
              <a:defRPr spc="-200"/>
            </a:lvl1pPr>
          </a:lstStyle>
          <a:p>
            <a:pPr/>
            <a:r>
              <a:t>LEAD</a:t>
            </a:r>
          </a:p>
        </p:txBody>
      </p:sp>
      <p:sp>
        <p:nvSpPr>
          <p:cNvPr id="190" name="III.  Equipped To Lead (II Timothy 3:16-17)…"/>
          <p:cNvSpPr txBox="1"/>
          <p:nvPr>
            <p:ph type="body" idx="4294967295"/>
          </p:nvPr>
        </p:nvSpPr>
        <p:spPr>
          <a:xfrm>
            <a:off x="651691" y="3962400"/>
            <a:ext cx="22508876" cy="9753600"/>
          </a:xfrm>
          <a:prstGeom prst="rect">
            <a:avLst/>
          </a:prstGeom>
        </p:spPr>
        <p:txBody>
          <a:bodyPr anchor="t"/>
          <a:lstStyle/>
          <a:p>
            <a:pPr marL="0" indent="0">
              <a:buSzTx/>
              <a:buNone/>
            </a:pPr>
            <a:r>
              <a:t>III.  Equipped To Lead (II Timothy 3:16-17)</a:t>
            </a:r>
          </a:p>
          <a:p>
            <a:pPr lvl="1" marL="1503946" indent="-868946">
              <a:buClrTx/>
              <a:buSzPct val="100000"/>
              <a:buFontTx/>
              <a:buAutoNum type="alphaUcPeriod" startAt="1"/>
            </a:pPr>
            <a:r>
              <a:t>Study (II Timothy 2:15; Joshua 1:8)</a:t>
            </a:r>
          </a:p>
          <a:p>
            <a:pPr lvl="1" marL="1503946" indent="-868946">
              <a:buClrTx/>
              <a:buSzPct val="100000"/>
              <a:buFontTx/>
              <a:buAutoNum type="alphaUcPeriod" startAt="1"/>
            </a:pPr>
            <a:r>
              <a:t>Get Understanding (Proverbs 4:5-9)</a:t>
            </a:r>
          </a:p>
          <a:p>
            <a:pPr lvl="1" marL="1503946" indent="-868946">
              <a:buClrTx/>
              <a:buSzPct val="100000"/>
              <a:buFontTx/>
              <a:buAutoNum type="alphaUcPeriod" startAt="1"/>
            </a:pPr>
            <a:r>
              <a:t>Receive The Holy Ghost (John 16:1-16)</a:t>
            </a:r>
          </a:p>
          <a:p>
            <a:pPr lvl="1" marL="1503946" indent="-868946">
              <a:buClrTx/>
              <a:buSzPct val="100000"/>
              <a:buFontTx/>
              <a:buAutoNum type="alphaUcPeriod" startAt="1"/>
            </a:pPr>
            <a:r>
              <a:t>Trust God (Proverbs 3:5-6)</a:t>
            </a:r>
          </a:p>
        </p:txBody>
      </p:sp>
      <p:sp>
        <p:nvSpPr>
          <p:cNvPr id="191" name="Slide Number"/>
          <p:cNvSpPr txBox="1"/>
          <p:nvPr>
            <p:ph type="sldNum" sz="quarter" idx="4294967295"/>
          </p:nvPr>
        </p:nvSpPr>
        <p:spPr>
          <a:xfrm>
            <a:off x="23228297" y="12979399"/>
            <a:ext cx="393701" cy="469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LEAD"/>
          <p:cNvSpPr txBox="1"/>
          <p:nvPr>
            <p:ph type="title"/>
          </p:nvPr>
        </p:nvSpPr>
        <p:spPr>
          <a:prstGeom prst="rect">
            <a:avLst/>
          </a:prstGeom>
        </p:spPr>
        <p:txBody>
          <a:bodyPr/>
          <a:lstStyle>
            <a:lvl1pPr>
              <a:defRPr spc="-200"/>
            </a:lvl1pPr>
          </a:lstStyle>
          <a:p>
            <a:pPr/>
            <a:r>
              <a:t>EXPOSE AND SHARE</a:t>
            </a:r>
          </a:p>
        </p:txBody>
      </p:sp>
      <p:sp>
        <p:nvSpPr>
          <p:cNvPr id="194" name="III.  Equipped To Lead (II Timothy 3:16-17)…"/>
          <p:cNvSpPr txBox="1"/>
          <p:nvPr>
            <p:ph type="body" idx="4294967295"/>
          </p:nvPr>
        </p:nvSpPr>
        <p:spPr>
          <a:xfrm>
            <a:off x="651691" y="3962400"/>
            <a:ext cx="22508876" cy="9753600"/>
          </a:xfrm>
          <a:prstGeom prst="rect">
            <a:avLst/>
          </a:prstGeom>
        </p:spPr>
        <p:txBody>
          <a:bodyPr anchor="t"/>
          <a:lstStyle/>
          <a:p>
            <a:pPr marL="0" indent="0">
              <a:buSzTx/>
              <a:buNone/>
            </a:pPr>
            <a:r>
              <a:t>I.  Lift Up Your Head (Psalm 24:7-10)</a:t>
            </a:r>
          </a:p>
          <a:p>
            <a:pPr lvl="1" marL="1503946" indent="-868946">
              <a:buClrTx/>
              <a:buSzPct val="100000"/>
              <a:buFontTx/>
              <a:buAutoNum type="alphaUcPeriod" startAt="1"/>
            </a:pPr>
            <a:r>
              <a:t>You Are The Light Of The World (Matthew 5:14-16-NIV)</a:t>
            </a:r>
          </a:p>
          <a:p>
            <a:pPr lvl="1" marL="1503946" indent="-868946">
              <a:buClrTx/>
              <a:buSzPct val="100000"/>
              <a:buFontTx/>
              <a:buAutoNum type="alphaUcPeriod" startAt="1"/>
            </a:pPr>
            <a:r>
              <a:t>The Light of God Disinfects (I John 1:5-10-NIV) </a:t>
            </a:r>
          </a:p>
          <a:p>
            <a:pPr lvl="1" marL="1503946" indent="-868946">
              <a:buClrTx/>
              <a:buSzPct val="100000"/>
              <a:buFontTx/>
              <a:buAutoNum type="alphaUcPeriod" startAt="1"/>
            </a:pPr>
            <a:r>
              <a:t>The Light Of God Opens Up The Way (Psalm 119:105-MSG)</a:t>
            </a:r>
          </a:p>
          <a:p>
            <a:pPr lvl="1" marL="1503946" indent="-868946">
              <a:buClrTx/>
              <a:buSzPct val="100000"/>
              <a:buFontTx/>
              <a:buAutoNum type="alphaUcPeriod" startAt="1"/>
            </a:pPr>
            <a:r>
              <a:t>The Light Is Life (John 1:1-5)</a:t>
            </a:r>
          </a:p>
        </p:txBody>
      </p:sp>
      <p:sp>
        <p:nvSpPr>
          <p:cNvPr id="195" name="Slide Number"/>
          <p:cNvSpPr txBox="1"/>
          <p:nvPr>
            <p:ph type="sldNum" sz="quarter" idx="4294967295"/>
          </p:nvPr>
        </p:nvSpPr>
        <p:spPr>
          <a:xfrm>
            <a:off x="23228297" y="12979399"/>
            <a:ext cx="393701" cy="469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LEAD"/>
          <p:cNvSpPr txBox="1"/>
          <p:nvPr>
            <p:ph type="title"/>
          </p:nvPr>
        </p:nvSpPr>
        <p:spPr>
          <a:prstGeom prst="rect">
            <a:avLst/>
          </a:prstGeom>
        </p:spPr>
        <p:txBody>
          <a:bodyPr/>
          <a:lstStyle>
            <a:lvl1pPr>
              <a:defRPr spc="-200"/>
            </a:lvl1pPr>
          </a:lstStyle>
          <a:p>
            <a:pPr/>
            <a:r>
              <a:t>GOD IS WITH YOU</a:t>
            </a:r>
          </a:p>
        </p:txBody>
      </p:sp>
      <p:sp>
        <p:nvSpPr>
          <p:cNvPr id="198" name="III.  Equipped To Lead (II Timothy 3:16-17)…"/>
          <p:cNvSpPr txBox="1"/>
          <p:nvPr>
            <p:ph type="body" idx="4294967295"/>
          </p:nvPr>
        </p:nvSpPr>
        <p:spPr>
          <a:xfrm>
            <a:off x="651691" y="3962400"/>
            <a:ext cx="22508876" cy="9753600"/>
          </a:xfrm>
          <a:prstGeom prst="rect">
            <a:avLst/>
          </a:prstGeom>
        </p:spPr>
        <p:txBody>
          <a:bodyPr anchor="t"/>
          <a:lstStyle/>
          <a:p>
            <a:pPr marL="0" indent="0">
              <a:buSzTx/>
              <a:buNone/>
            </a:pPr>
            <a:r>
              <a:t>I.  Our Heritage (Isaiah 54:15-17)</a:t>
            </a:r>
          </a:p>
          <a:p>
            <a:pPr lvl="1" marL="1503946" indent="-868946">
              <a:buClrTx/>
              <a:buSzPct val="100000"/>
              <a:buFontTx/>
              <a:buAutoNum type="alphaUcPeriod" startAt="1"/>
            </a:pPr>
            <a:r>
              <a:t>We Are God’s Chosen (Isaiah 43:1-7; John 15)</a:t>
            </a:r>
          </a:p>
          <a:p>
            <a:pPr lvl="1" marL="1503946" indent="-868946">
              <a:buClrTx/>
              <a:buSzPct val="100000"/>
              <a:buFontTx/>
              <a:buAutoNum type="alphaUcPeriod" startAt="1"/>
            </a:pPr>
            <a:r>
              <a:t>He is Always Present (Psalm 139:1-18) </a:t>
            </a:r>
          </a:p>
          <a:p>
            <a:pPr lvl="1" marL="1503946" indent="-868946">
              <a:buClrTx/>
              <a:buSzPct val="100000"/>
              <a:buFontTx/>
              <a:buAutoNum type="alphaUcPeriod" startAt="1"/>
            </a:pPr>
            <a:r>
              <a:t>Speak Lord (I Samuel 3)</a:t>
            </a:r>
          </a:p>
          <a:p>
            <a:pPr lvl="1" marL="1503946" indent="-868946">
              <a:buClrTx/>
              <a:buSzPct val="100000"/>
              <a:buFontTx/>
              <a:buAutoNum type="alphaUcPeriod" startAt="1"/>
            </a:pPr>
            <a:r>
              <a:t>Go (Matthew 28:18-20)</a:t>
            </a:r>
          </a:p>
        </p:txBody>
      </p:sp>
      <p:sp>
        <p:nvSpPr>
          <p:cNvPr id="199" name="Slide Number"/>
          <p:cNvSpPr txBox="1"/>
          <p:nvPr>
            <p:ph type="sldNum" sz="quarter" idx="4294967295"/>
          </p:nvPr>
        </p:nvSpPr>
        <p:spPr>
          <a:xfrm>
            <a:off x="23228297" y="12979399"/>
            <a:ext cx="393701" cy="469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MOST FAVORED STATUS"/>
          <p:cNvSpPr txBox="1"/>
          <p:nvPr>
            <p:ph type="title"/>
          </p:nvPr>
        </p:nvSpPr>
        <p:spPr>
          <a:prstGeom prst="rect">
            <a:avLst/>
          </a:prstGeom>
        </p:spPr>
        <p:txBody>
          <a:bodyPr/>
          <a:lstStyle>
            <a:lvl1pPr algn="ctr">
              <a:defRPr spc="-200"/>
            </a:lvl1pPr>
          </a:lstStyle>
          <a:p>
            <a:pPr/>
            <a:r>
              <a:t>MOST FAVORED STATUS</a:t>
            </a:r>
          </a:p>
        </p:txBody>
      </p:sp>
      <p:sp>
        <p:nvSpPr>
          <p:cNvPr id="141" name="A clause frequently included in Bilateral Investment Treaties (BIT) provides that a host state shall treat all its trading partners equally. Under such a clause, if the host state lowers a tariff for one trading partner, it must lower it for all trading "/>
          <p:cNvSpPr txBox="1"/>
          <p:nvPr>
            <p:ph type="body" idx="4294967295"/>
          </p:nvPr>
        </p:nvSpPr>
        <p:spPr>
          <a:prstGeom prst="rect">
            <a:avLst/>
          </a:prstGeom>
        </p:spPr>
        <p:txBody>
          <a:bodyPr/>
          <a:lstStyle/>
          <a:p>
            <a:pPr defTabSz="457200">
              <a:spcBef>
                <a:spcPts val="1000"/>
              </a:spcBef>
              <a:defRPr>
                <a:solidFill>
                  <a:srgbClr val="333333"/>
                </a:solidFill>
                <a:latin typeface="+mn-lt"/>
                <a:ea typeface="+mn-ea"/>
                <a:cs typeface="+mn-cs"/>
                <a:sym typeface="Helvetica"/>
              </a:defRPr>
            </a:pPr>
            <a:r>
              <a:t>A clause frequently included in </a:t>
            </a:r>
            <a:r>
              <a:rPr b="1"/>
              <a:t>Bilateral Investment Treaties</a:t>
            </a:r>
            <a:r>
              <a:t> </a:t>
            </a:r>
            <a:r>
              <a:rPr b="1"/>
              <a:t>(BIT) </a:t>
            </a:r>
            <a:r>
              <a:t>provides that a host state shall treat all its trading partners equally. Under such a clause, if the host state lowers a tariff for one trading partner, it must lower it for all trading partners.  </a:t>
            </a:r>
            <a:r>
              <a:rPr i="1"/>
              <a:t>(Acts 10:28, 34-35)</a:t>
            </a:r>
          </a:p>
          <a:p>
            <a:pPr marL="0" indent="0" defTabSz="457200">
              <a:spcBef>
                <a:spcPts val="1000"/>
              </a:spcBef>
              <a:buSzTx/>
              <a:buNone/>
              <a:defRPr>
                <a:solidFill>
                  <a:srgbClr val="333333"/>
                </a:solidFill>
                <a:latin typeface="+mn-lt"/>
                <a:ea typeface="+mn-ea"/>
                <a:cs typeface="+mn-cs"/>
                <a:sym typeface="Helvetica"/>
              </a:defRPr>
            </a:pPr>
          </a:p>
          <a:p>
            <a:pPr defTabSz="457200">
              <a:spcBef>
                <a:spcPts val="1000"/>
              </a:spcBef>
              <a:defRPr b="1">
                <a:solidFill>
                  <a:srgbClr val="333333"/>
                </a:solidFill>
                <a:latin typeface="+mn-lt"/>
                <a:ea typeface="+mn-ea"/>
                <a:cs typeface="+mn-cs"/>
                <a:sym typeface="Helvetica"/>
              </a:defRPr>
            </a:pPr>
            <a:r>
              <a:t>Most Favored Nation Treatment (MFN)</a:t>
            </a:r>
            <a:r>
              <a:rPr b="0"/>
              <a:t>, also called normal trade relations, guarantees trading opportunities equal to that according to the most favored nation; it is essentially a method of establishing equal trading opportunity among states by making originally bilateral agreements multilateral.  </a:t>
            </a:r>
            <a:r>
              <a:rPr b="0" i="1"/>
              <a:t>(John 11:34-35-TPT)</a:t>
            </a:r>
          </a:p>
        </p:txBody>
      </p:sp>
      <p:sp>
        <p:nvSpPr>
          <p:cNvPr id="142" name="Slide Number"/>
          <p:cNvSpPr txBox="1"/>
          <p:nvPr>
            <p:ph type="sldNum" sz="quarter" idx="4294967295"/>
          </p:nvPr>
        </p:nvSpPr>
        <p:spPr>
          <a:xfrm>
            <a:off x="23298149"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CROWN OF HIS GLORY"/>
          <p:cNvSpPr txBox="1"/>
          <p:nvPr>
            <p:ph type="title"/>
          </p:nvPr>
        </p:nvSpPr>
        <p:spPr>
          <a:prstGeom prst="rect">
            <a:avLst/>
          </a:prstGeom>
        </p:spPr>
        <p:txBody>
          <a:bodyPr/>
          <a:lstStyle>
            <a:lvl1pPr>
              <a:defRPr spc="-200"/>
            </a:lvl1pPr>
          </a:lstStyle>
          <a:p>
            <a:pPr/>
            <a:r>
              <a:t>CROWN OF HIS GLORY</a:t>
            </a:r>
          </a:p>
        </p:txBody>
      </p:sp>
      <p:sp>
        <p:nvSpPr>
          <p:cNvPr id="145" name="I.  You Are Chosen (John 15:13-16)…"/>
          <p:cNvSpPr txBox="1"/>
          <p:nvPr>
            <p:ph type="body" idx="4294967295"/>
          </p:nvPr>
        </p:nvSpPr>
        <p:spPr>
          <a:prstGeom prst="rect">
            <a:avLst/>
          </a:prstGeom>
        </p:spPr>
        <p:txBody>
          <a:bodyPr anchor="t"/>
          <a:lstStyle/>
          <a:p>
            <a:pPr marL="0" indent="0">
              <a:spcBef>
                <a:spcPts val="0"/>
              </a:spcBef>
              <a:buSzTx/>
              <a:buNone/>
            </a:pPr>
            <a:r>
              <a:t>I.  You Are Chosen (John 15:13-16)</a:t>
            </a:r>
          </a:p>
          <a:p>
            <a:pPr marL="0" indent="0">
              <a:spcBef>
                <a:spcPts val="0"/>
              </a:spcBef>
              <a:buSzTx/>
              <a:buNone/>
            </a:pPr>
          </a:p>
          <a:p>
            <a:pPr lvl="1" marL="1778000" indent="-889000">
              <a:lnSpc>
                <a:spcPct val="200000"/>
              </a:lnSpc>
              <a:spcBef>
                <a:spcPts val="0"/>
              </a:spcBef>
              <a:buClrTx/>
              <a:buSzPct val="100000"/>
              <a:buFontTx/>
              <a:buAutoNum type="alphaUcPeriod" startAt="1"/>
            </a:pPr>
            <a:r>
              <a:t>To Be Like Him (Genesis 1:26-31-NIV; Matthew 28:18-20)</a:t>
            </a:r>
          </a:p>
          <a:p>
            <a:pPr lvl="1" marL="1778000" indent="-889000">
              <a:lnSpc>
                <a:spcPct val="200000"/>
              </a:lnSpc>
              <a:spcBef>
                <a:spcPts val="0"/>
              </a:spcBef>
              <a:buClrTx/>
              <a:buSzPct val="100000"/>
              <a:buFontTx/>
              <a:buAutoNum type="alphaUcPeriod" startAt="1"/>
            </a:pPr>
            <a:r>
              <a:t>To Be Saved (Isaiah 43:1-7-MSG; II Peter 3:9-TPT)</a:t>
            </a:r>
          </a:p>
          <a:p>
            <a:pPr lvl="1" marL="1778000" indent="-889000">
              <a:lnSpc>
                <a:spcPct val="200000"/>
              </a:lnSpc>
              <a:spcBef>
                <a:spcPts val="0"/>
              </a:spcBef>
              <a:buClrTx/>
              <a:buSzPct val="100000"/>
              <a:buFontTx/>
              <a:buAutoNum type="alphaUcPeriod" startAt="1"/>
            </a:pPr>
            <a:r>
              <a:t>To Be Blessed (Deuteronomy 28:1-14; John 15:1-5-NIV)</a:t>
            </a:r>
          </a:p>
          <a:p>
            <a:pPr lvl="1" marL="1778000" indent="-889000">
              <a:spcBef>
                <a:spcPts val="0"/>
              </a:spcBef>
              <a:buClrTx/>
              <a:buSzPct val="100000"/>
              <a:buFontTx/>
              <a:buAutoNum type="alphaUcPeriod" startAt="1"/>
            </a:pPr>
            <a:r>
              <a:t>To Be His Sanctuary (Genesis 2:7; I Corinthians 6:19-20; I John 4:4)</a:t>
            </a:r>
          </a:p>
        </p:txBody>
      </p:sp>
      <p:sp>
        <p:nvSpPr>
          <p:cNvPr id="146" name="Slide Number"/>
          <p:cNvSpPr txBox="1"/>
          <p:nvPr>
            <p:ph type="sldNum" sz="quarter" idx="4294967295"/>
          </p:nvPr>
        </p:nvSpPr>
        <p:spPr>
          <a:xfrm>
            <a:off x="23298149"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CROWN OF HIS GLORY"/>
          <p:cNvSpPr txBox="1"/>
          <p:nvPr>
            <p:ph type="title"/>
          </p:nvPr>
        </p:nvSpPr>
        <p:spPr>
          <a:prstGeom prst="rect">
            <a:avLst/>
          </a:prstGeom>
        </p:spPr>
        <p:txBody>
          <a:bodyPr/>
          <a:lstStyle>
            <a:lvl1pPr>
              <a:defRPr spc="-200"/>
            </a:lvl1pPr>
          </a:lstStyle>
          <a:p>
            <a:pPr/>
            <a:r>
              <a:t>CROWN OF HIS GLORY</a:t>
            </a:r>
          </a:p>
        </p:txBody>
      </p:sp>
      <p:sp>
        <p:nvSpPr>
          <p:cNvPr id="149" name="II.  Walk Worthy (Ephesians 4:1-7-KJV/MSG)…"/>
          <p:cNvSpPr txBox="1"/>
          <p:nvPr>
            <p:ph type="body" idx="4294967295"/>
          </p:nvPr>
        </p:nvSpPr>
        <p:spPr>
          <a:prstGeom prst="rect">
            <a:avLst/>
          </a:prstGeom>
        </p:spPr>
        <p:txBody>
          <a:bodyPr anchor="t"/>
          <a:lstStyle/>
          <a:p>
            <a:pPr marL="0" indent="0">
              <a:spcBef>
                <a:spcPts val="0"/>
              </a:spcBef>
              <a:buSzTx/>
              <a:buNone/>
            </a:pPr>
            <a:r>
              <a:t>II.  Walk Worthy (Ephesians 4:1-7-KJV/MSG)</a:t>
            </a:r>
          </a:p>
          <a:p>
            <a:pPr marL="0" indent="0">
              <a:spcBef>
                <a:spcPts val="0"/>
              </a:spcBef>
              <a:buSzTx/>
              <a:buNone/>
            </a:pPr>
          </a:p>
          <a:p>
            <a:pPr lvl="1" marL="1778000" indent="-889000">
              <a:lnSpc>
                <a:spcPct val="200000"/>
              </a:lnSpc>
              <a:spcBef>
                <a:spcPts val="0"/>
              </a:spcBef>
              <a:buClrTx/>
              <a:buSzPct val="100000"/>
              <a:buFontTx/>
              <a:buAutoNum type="alphaUcPeriod" startAt="1"/>
            </a:pPr>
            <a:r>
              <a:t>Pray One For Another For It (James 5:16; II Thessalonians 2:11-12-TPT)</a:t>
            </a:r>
          </a:p>
          <a:p>
            <a:pPr lvl="1" marL="1778000" indent="-889000">
              <a:lnSpc>
                <a:spcPct val="200000"/>
              </a:lnSpc>
              <a:spcBef>
                <a:spcPts val="0"/>
              </a:spcBef>
              <a:buClrTx/>
              <a:buSzPct val="100000"/>
              <a:buFontTx/>
              <a:buAutoNum type="alphaUcPeriod" startAt="1"/>
            </a:pPr>
            <a:r>
              <a:t>Wait On It (Acts 1:7-8; Isaiah 40:29-31)</a:t>
            </a:r>
          </a:p>
          <a:p>
            <a:pPr lvl="1" marL="1778000" indent="-889000">
              <a:lnSpc>
                <a:spcPct val="200000"/>
              </a:lnSpc>
              <a:spcBef>
                <a:spcPts val="0"/>
              </a:spcBef>
              <a:buClrTx/>
              <a:buSzPct val="100000"/>
              <a:buFontTx/>
              <a:buAutoNum type="alphaUcPeriod" startAt="1"/>
            </a:pPr>
            <a:r>
              <a:t>Endure For It (I Corinthians 4:9-13-MSG; Job 13:15-NIV)</a:t>
            </a:r>
          </a:p>
          <a:p>
            <a:pPr lvl="1" marL="1778000" indent="-889000">
              <a:spcBef>
                <a:spcPts val="0"/>
              </a:spcBef>
              <a:buClrTx/>
              <a:buSzPct val="100000"/>
              <a:buFontTx/>
              <a:buAutoNum type="alphaUcPeriod" startAt="1"/>
            </a:pPr>
            <a:r>
              <a:t>Receive and Act In It (John 11)</a:t>
            </a:r>
          </a:p>
        </p:txBody>
      </p:sp>
      <p:sp>
        <p:nvSpPr>
          <p:cNvPr id="150" name="Slide Number"/>
          <p:cNvSpPr txBox="1"/>
          <p:nvPr>
            <p:ph type="sldNum" sz="quarter" idx="4294967295"/>
          </p:nvPr>
        </p:nvSpPr>
        <p:spPr>
          <a:xfrm>
            <a:off x="23298149"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CHOSEN AND SET APART"/>
          <p:cNvSpPr txBox="1"/>
          <p:nvPr>
            <p:ph type="title"/>
          </p:nvPr>
        </p:nvSpPr>
        <p:spPr>
          <a:prstGeom prst="rect">
            <a:avLst/>
          </a:prstGeom>
        </p:spPr>
        <p:txBody>
          <a:bodyPr/>
          <a:lstStyle>
            <a:lvl1pPr>
              <a:defRPr spc="-200"/>
            </a:lvl1pPr>
          </a:lstStyle>
          <a:p>
            <a:pPr/>
            <a:r>
              <a:t>CHOSEN AND SET APART</a:t>
            </a:r>
          </a:p>
        </p:txBody>
      </p:sp>
      <p:sp>
        <p:nvSpPr>
          <p:cNvPr id="153" name="I.  For Whom You Can Become (Matthew 16:13-19; Luke 22:31-34)…"/>
          <p:cNvSpPr txBox="1"/>
          <p:nvPr>
            <p:ph type="body" idx="4294967295"/>
          </p:nvPr>
        </p:nvSpPr>
        <p:spPr>
          <a:prstGeom prst="rect">
            <a:avLst/>
          </a:prstGeom>
        </p:spPr>
        <p:txBody>
          <a:bodyPr anchor="t"/>
          <a:lstStyle/>
          <a:p>
            <a:pPr marL="0" indent="0" defTabSz="775969">
              <a:spcBef>
                <a:spcPts val="0"/>
              </a:spcBef>
              <a:buSzTx/>
              <a:buNone/>
              <a:defRPr sz="4800"/>
            </a:pPr>
            <a:r>
              <a:t>I.  For Whom You Can Become (Matthew 16:13-19; Luke 22:31-34)</a:t>
            </a:r>
          </a:p>
          <a:p>
            <a:pPr marL="0" indent="0" defTabSz="775969">
              <a:spcBef>
                <a:spcPts val="0"/>
              </a:spcBef>
              <a:buSzTx/>
              <a:buNone/>
              <a:defRPr sz="4800"/>
            </a:pPr>
          </a:p>
          <a:p>
            <a:pPr lvl="1" marL="1671320" indent="-835660" defTabSz="775969">
              <a:lnSpc>
                <a:spcPct val="200000"/>
              </a:lnSpc>
              <a:spcBef>
                <a:spcPts val="0"/>
              </a:spcBef>
              <a:buClrTx/>
              <a:buSzPct val="100000"/>
              <a:buFontTx/>
              <a:buAutoNum type="alphaUcPeriod" startAt="1"/>
              <a:defRPr sz="4800"/>
            </a:pPr>
            <a:r>
              <a:t>Because You Choose To Believe (Genesis 12:1-3; Romans 4:13-25-MSG)</a:t>
            </a:r>
          </a:p>
          <a:p>
            <a:pPr lvl="1" marL="1671320" indent="-835660" defTabSz="775969">
              <a:lnSpc>
                <a:spcPct val="200000"/>
              </a:lnSpc>
              <a:spcBef>
                <a:spcPts val="0"/>
              </a:spcBef>
              <a:buClrTx/>
              <a:buSzPct val="100000"/>
              <a:buFontTx/>
              <a:buAutoNum type="alphaUcPeriod" startAt="1"/>
              <a:defRPr sz="4800"/>
            </a:pPr>
            <a:r>
              <a:t>Because You Dare To Dream (Genesis 37:1-30; Exodus 1:1-8)</a:t>
            </a:r>
          </a:p>
          <a:p>
            <a:pPr lvl="1" marL="1671320" indent="-835660" defTabSz="775969">
              <a:lnSpc>
                <a:spcPct val="200000"/>
              </a:lnSpc>
              <a:spcBef>
                <a:spcPts val="0"/>
              </a:spcBef>
              <a:buClrTx/>
              <a:buSzPct val="100000"/>
              <a:buFontTx/>
              <a:buAutoNum type="alphaUcPeriod" startAt="1"/>
              <a:defRPr sz="4800"/>
            </a:pPr>
            <a:r>
              <a:t>Because You Chase After God (I Samuel 16:1-13; Acts 13:21-23; Hebrews 11:6) </a:t>
            </a:r>
          </a:p>
          <a:p>
            <a:pPr lvl="1" marL="1671320" indent="-835660" defTabSz="775969">
              <a:spcBef>
                <a:spcPts val="0"/>
              </a:spcBef>
              <a:buClrTx/>
              <a:buSzPct val="100000"/>
              <a:buFontTx/>
              <a:buAutoNum type="alphaUcPeriod" startAt="1"/>
              <a:defRPr sz="4800"/>
            </a:pPr>
            <a:r>
              <a:t>Because You Are Willing To Go ( I Peter 1:18-20-NIV; Luke 22:39-43)</a:t>
            </a:r>
          </a:p>
        </p:txBody>
      </p:sp>
      <p:sp>
        <p:nvSpPr>
          <p:cNvPr id="154" name="Slide Number"/>
          <p:cNvSpPr txBox="1"/>
          <p:nvPr>
            <p:ph type="sldNum" sz="quarter" idx="4294967295"/>
          </p:nvPr>
        </p:nvSpPr>
        <p:spPr>
          <a:xfrm>
            <a:off x="23298149"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CHOSEN AND SET APART"/>
          <p:cNvSpPr txBox="1"/>
          <p:nvPr>
            <p:ph type="title"/>
          </p:nvPr>
        </p:nvSpPr>
        <p:spPr>
          <a:prstGeom prst="rect">
            <a:avLst/>
          </a:prstGeom>
        </p:spPr>
        <p:txBody>
          <a:bodyPr/>
          <a:lstStyle/>
          <a:p>
            <a:pPr/>
            <a:r>
              <a:t>CHOSEN AND SET APART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CHOSEN AND SET APART - EXERCISE"/>
          <p:cNvSpPr txBox="1"/>
          <p:nvPr>
            <p:ph type="title"/>
          </p:nvPr>
        </p:nvSpPr>
        <p:spPr>
          <a:prstGeom prst="rect">
            <a:avLst/>
          </a:prstGeom>
        </p:spPr>
        <p:txBody>
          <a:bodyPr/>
          <a:lstStyle>
            <a:lvl1pPr>
              <a:defRPr spc="-200"/>
            </a:lvl1pPr>
          </a:lstStyle>
          <a:p>
            <a:pPr/>
            <a:r>
              <a:t>CHOSEN AND SET APART - EXERCISE</a:t>
            </a:r>
          </a:p>
        </p:txBody>
      </p:sp>
      <p:sp>
        <p:nvSpPr>
          <p:cNvPr id="159" name="Global Positioning System (GPS) – An internal mechanism that provides navigation to a particular destination.…"/>
          <p:cNvSpPr txBox="1"/>
          <p:nvPr>
            <p:ph type="body" idx="4294967295"/>
          </p:nvPr>
        </p:nvSpPr>
        <p:spPr>
          <a:prstGeom prst="rect">
            <a:avLst/>
          </a:prstGeom>
        </p:spPr>
        <p:txBody>
          <a:bodyPr anchor="t"/>
          <a:lstStyle/>
          <a:p>
            <a:pPr marL="274320" indent="-274320" defTabSz="731519">
              <a:spcBef>
                <a:spcPts val="1900"/>
              </a:spcBef>
              <a:buClr>
                <a:srgbClr val="BAABE3"/>
              </a:buClr>
              <a:buSzPct val="100000"/>
              <a:buFont typeface="Trebuchet MS"/>
              <a:buChar char="•"/>
              <a:defRPr sz="4100">
                <a:solidFill>
                  <a:srgbClr val="2F1F58"/>
                </a:solidFill>
                <a:latin typeface="Candara"/>
                <a:ea typeface="Candara"/>
                <a:cs typeface="Candara"/>
                <a:sym typeface="Candara"/>
              </a:defRPr>
            </a:pPr>
            <a:r>
              <a:t>Global Positioning System (GPS) – An internal mechanism that provides navigation to a particular destination.</a:t>
            </a:r>
          </a:p>
          <a:p>
            <a:pPr lvl="2" marL="2133600" indent="-711200" defTabSz="731519">
              <a:spcBef>
                <a:spcPts val="1900"/>
              </a:spcBef>
              <a:buClrTx/>
              <a:buSzPct val="100000"/>
              <a:buFontTx/>
              <a:buAutoNum type="arabicPeriod" startAt="1"/>
              <a:defRPr sz="4100">
                <a:solidFill>
                  <a:srgbClr val="2F1F58"/>
                </a:solidFill>
                <a:latin typeface="Candara"/>
                <a:ea typeface="Candara"/>
                <a:cs typeface="Candara"/>
                <a:sym typeface="Candara"/>
              </a:defRPr>
            </a:pPr>
            <a:r>
              <a:t>Passion – Strong emotions as to what could/should be</a:t>
            </a:r>
          </a:p>
          <a:p>
            <a:pPr lvl="2" marL="2133600" indent="-711200" defTabSz="731519">
              <a:spcBef>
                <a:spcPts val="1900"/>
              </a:spcBef>
              <a:buClrTx/>
              <a:buSzPct val="100000"/>
              <a:buFontTx/>
              <a:buAutoNum type="arabicPeriod" startAt="1"/>
              <a:defRPr sz="4100">
                <a:solidFill>
                  <a:srgbClr val="2F1F58"/>
                </a:solidFill>
                <a:latin typeface="Candara"/>
                <a:ea typeface="Candara"/>
                <a:cs typeface="Candara"/>
                <a:sym typeface="Candara"/>
              </a:defRPr>
            </a:pPr>
            <a:r>
              <a:t>Motivation – The reason of why could/should be</a:t>
            </a:r>
          </a:p>
          <a:p>
            <a:pPr lvl="2" marL="0" indent="0" defTabSz="731519">
              <a:spcBef>
                <a:spcPts val="1900"/>
              </a:spcBef>
              <a:buSzTx/>
              <a:buNone/>
              <a:defRPr sz="4100">
                <a:solidFill>
                  <a:srgbClr val="2F1F58"/>
                </a:solidFill>
                <a:latin typeface="Candara"/>
                <a:ea typeface="Candara"/>
                <a:cs typeface="Candara"/>
                <a:sym typeface="Candara"/>
              </a:defRPr>
            </a:pPr>
          </a:p>
          <a:p>
            <a:pPr marL="274320" indent="-274320" defTabSz="731519">
              <a:spcBef>
                <a:spcPts val="1900"/>
              </a:spcBef>
              <a:buClr>
                <a:srgbClr val="BAABE3"/>
              </a:buClr>
              <a:buSzPct val="100000"/>
              <a:buFont typeface="Trebuchet MS"/>
              <a:buChar char="•"/>
              <a:defRPr sz="4100">
                <a:solidFill>
                  <a:srgbClr val="2F1F58"/>
                </a:solidFill>
                <a:latin typeface="Candara"/>
                <a:ea typeface="Candara"/>
                <a:cs typeface="Candara"/>
                <a:sym typeface="Candara"/>
              </a:defRPr>
            </a:pPr>
            <a:r>
              <a:t>Doctrine of Co-Creation - Past + Future = Present</a:t>
            </a:r>
          </a:p>
          <a:p>
            <a:pPr lvl="2" marL="2133600" indent="-711200" defTabSz="731519">
              <a:spcBef>
                <a:spcPts val="1900"/>
              </a:spcBef>
              <a:buClrTx/>
              <a:buSzPct val="100000"/>
              <a:buFontTx/>
              <a:buAutoNum type="arabicPeriod" startAt="1"/>
              <a:defRPr sz="4100">
                <a:solidFill>
                  <a:srgbClr val="2F1F58"/>
                </a:solidFill>
                <a:latin typeface="Candara"/>
                <a:ea typeface="Candara"/>
                <a:cs typeface="Candara"/>
                <a:sym typeface="Candara"/>
              </a:defRPr>
            </a:pPr>
            <a:r>
              <a:t>Direction – A road map; a relational, financial, and/or moral compass</a:t>
            </a:r>
          </a:p>
          <a:p>
            <a:pPr lvl="2" marL="0" indent="0" defTabSz="731519">
              <a:spcBef>
                <a:spcPts val="1900"/>
              </a:spcBef>
              <a:buSzTx/>
              <a:buNone/>
              <a:defRPr sz="4100">
                <a:solidFill>
                  <a:srgbClr val="2F1F58"/>
                </a:solidFill>
                <a:latin typeface="Candara"/>
                <a:ea typeface="Candara"/>
                <a:cs typeface="Candara"/>
                <a:sym typeface="Candara"/>
              </a:defRPr>
            </a:pPr>
          </a:p>
          <a:p>
            <a:pPr marL="274320" indent="-274320" defTabSz="731519">
              <a:spcBef>
                <a:spcPts val="1900"/>
              </a:spcBef>
              <a:buClr>
                <a:srgbClr val="BAABE3"/>
              </a:buClr>
              <a:buSzPct val="100000"/>
              <a:buFont typeface="Trebuchet MS"/>
              <a:buChar char="•"/>
              <a:defRPr sz="4100">
                <a:solidFill>
                  <a:srgbClr val="2F1F58"/>
                </a:solidFill>
                <a:latin typeface="Candara"/>
                <a:ea typeface="Candara"/>
                <a:cs typeface="Candara"/>
                <a:sym typeface="Candara"/>
              </a:defRPr>
            </a:pPr>
            <a:r>
              <a:t>Clear Mental Picture – What could/should be</a:t>
            </a:r>
          </a:p>
          <a:p>
            <a:pPr lvl="2" marL="2133600" indent="-711200" defTabSz="731519">
              <a:spcBef>
                <a:spcPts val="1900"/>
              </a:spcBef>
              <a:buClrTx/>
              <a:buSzPct val="100000"/>
              <a:buFontTx/>
              <a:buAutoNum type="arabicPeriod" startAt="1"/>
              <a:defRPr sz="4100">
                <a:solidFill>
                  <a:srgbClr val="2F1F58"/>
                </a:solidFill>
                <a:latin typeface="Candara"/>
                <a:ea typeface="Candara"/>
                <a:cs typeface="Candara"/>
                <a:sym typeface="Candara"/>
              </a:defRPr>
            </a:pPr>
            <a:r>
              <a:t>Purpose – The uniqueness of you/your organization as the link to what could/should be</a:t>
            </a:r>
          </a:p>
        </p:txBody>
      </p:sp>
      <p:sp>
        <p:nvSpPr>
          <p:cNvPr id="160" name="Slide Number"/>
          <p:cNvSpPr txBox="1"/>
          <p:nvPr>
            <p:ph type="sldNum" sz="quarter" idx="4294967295"/>
          </p:nvPr>
        </p:nvSpPr>
        <p:spPr>
          <a:xfrm>
            <a:off x="23298149"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CHOSEN AND SET APART - EXERCISE"/>
          <p:cNvSpPr txBox="1"/>
          <p:nvPr>
            <p:ph type="title"/>
          </p:nvPr>
        </p:nvSpPr>
        <p:spPr>
          <a:prstGeom prst="rect">
            <a:avLst/>
          </a:prstGeom>
        </p:spPr>
        <p:txBody>
          <a:bodyPr/>
          <a:lstStyle>
            <a:lvl1pPr>
              <a:defRPr spc="-200"/>
            </a:lvl1pPr>
          </a:lstStyle>
          <a:p>
            <a:pPr/>
            <a:r>
              <a:t>CHOSEN AND SET APART - EXERCISE</a:t>
            </a:r>
          </a:p>
        </p:txBody>
      </p:sp>
      <p:sp>
        <p:nvSpPr>
          <p:cNvPr id="163" name="IDENTIFY PURPOSE: Use a word(s) or phrase(s) for what could/should be for your life.…"/>
          <p:cNvSpPr txBox="1"/>
          <p:nvPr>
            <p:ph type="body" idx="4294967295"/>
          </p:nvPr>
        </p:nvSpPr>
        <p:spPr>
          <a:prstGeom prst="rect">
            <a:avLst/>
          </a:prstGeom>
        </p:spPr>
        <p:txBody>
          <a:bodyPr anchor="t"/>
          <a:lstStyle/>
          <a:p>
            <a:pPr marL="670304" indent="-670304" defTabSz="832102">
              <a:spcBef>
                <a:spcPts val="2100"/>
              </a:spcBef>
              <a:defRPr sz="4700">
                <a:solidFill>
                  <a:srgbClr val="2F1F58"/>
                </a:solidFill>
                <a:latin typeface="Candara"/>
                <a:ea typeface="Candara"/>
                <a:cs typeface="Candara"/>
                <a:sym typeface="Candara"/>
              </a:defRPr>
            </a:pPr>
          </a:p>
          <a:p>
            <a:pPr marL="670304" indent="-670304" defTabSz="832102">
              <a:spcBef>
                <a:spcPts val="2100"/>
              </a:spcBef>
              <a:defRPr sz="4700">
                <a:solidFill>
                  <a:srgbClr val="2F1F58"/>
                </a:solidFill>
                <a:latin typeface="Candara"/>
                <a:ea typeface="Candara"/>
                <a:cs typeface="Candara"/>
                <a:sym typeface="Candara"/>
              </a:defRPr>
            </a:pPr>
            <a:r>
              <a:t>IDENTIFY PURPOSE: Use a word(s) or phrase(s) for what could/should be for your life.</a:t>
            </a:r>
          </a:p>
          <a:p>
            <a:pPr marL="670304" indent="-670304" defTabSz="832102">
              <a:spcBef>
                <a:spcPts val="2100"/>
              </a:spcBef>
              <a:defRPr sz="4700">
                <a:solidFill>
                  <a:srgbClr val="2F1F58"/>
                </a:solidFill>
                <a:latin typeface="Candara"/>
                <a:ea typeface="Candara"/>
                <a:cs typeface="Candara"/>
                <a:sym typeface="Candara"/>
              </a:defRPr>
            </a:pPr>
          </a:p>
          <a:p>
            <a:pPr marL="670304" indent="-670304" defTabSz="832102">
              <a:spcBef>
                <a:spcPts val="2100"/>
              </a:spcBef>
              <a:defRPr sz="4700">
                <a:solidFill>
                  <a:srgbClr val="2F1F58"/>
                </a:solidFill>
                <a:latin typeface="Candara"/>
                <a:ea typeface="Candara"/>
                <a:cs typeface="Candara"/>
                <a:sym typeface="Candara"/>
              </a:defRPr>
            </a:pPr>
            <a:r>
              <a:t>SPEND TIME WITH YOUR PURPOSE: Use a word(s) or phrase(s) for what is unique about you that links you to what could/should be for your life.  Distinguish between what is a GOOD idea and a GREAT Idea for you.</a:t>
            </a:r>
          </a:p>
          <a:p>
            <a:pPr marL="670304" indent="-670304" defTabSz="832102">
              <a:spcBef>
                <a:spcPts val="2100"/>
              </a:spcBef>
              <a:defRPr sz="4700">
                <a:solidFill>
                  <a:srgbClr val="2F1F58"/>
                </a:solidFill>
                <a:latin typeface="Candara"/>
                <a:ea typeface="Candara"/>
                <a:cs typeface="Candara"/>
                <a:sym typeface="Candara"/>
              </a:defRPr>
            </a:pPr>
          </a:p>
          <a:p>
            <a:pPr marL="670304" indent="-670304" defTabSz="832102">
              <a:spcBef>
                <a:spcPts val="2100"/>
              </a:spcBef>
              <a:defRPr sz="4700">
                <a:solidFill>
                  <a:srgbClr val="2F1F58"/>
                </a:solidFill>
                <a:latin typeface="Candara"/>
                <a:ea typeface="Candara"/>
                <a:cs typeface="Candara"/>
                <a:sym typeface="Candara"/>
              </a:defRPr>
            </a:pPr>
            <a:r>
              <a:t>DEVELOP YOUR PURPOSE STATEMENT</a:t>
            </a:r>
          </a:p>
        </p:txBody>
      </p:sp>
      <p:sp>
        <p:nvSpPr>
          <p:cNvPr id="164" name="Slide Number"/>
          <p:cNvSpPr txBox="1"/>
          <p:nvPr>
            <p:ph type="sldNum" sz="quarter" idx="4294967295"/>
          </p:nvPr>
        </p:nvSpPr>
        <p:spPr>
          <a:xfrm>
            <a:off x="23298149" y="12979400"/>
            <a:ext cx="254001"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LOVED BY GOD"/>
          <p:cNvSpPr txBox="1"/>
          <p:nvPr>
            <p:ph type="title"/>
          </p:nvPr>
        </p:nvSpPr>
        <p:spPr>
          <a:prstGeom prst="rect">
            <a:avLst/>
          </a:prstGeom>
        </p:spPr>
        <p:txBody>
          <a:bodyPr/>
          <a:lstStyle>
            <a:lvl1pPr>
              <a:defRPr spc="-200"/>
            </a:lvl1pPr>
          </a:lstStyle>
          <a:p>
            <a:pPr/>
            <a:r>
              <a:t>LOVED BY GOD</a:t>
            </a:r>
          </a:p>
        </p:txBody>
      </p:sp>
      <p:sp>
        <p:nvSpPr>
          <p:cNvPr id="167" name="I.  At The Cross (Ephesians 1:3-14-MSG)…"/>
          <p:cNvSpPr txBox="1"/>
          <p:nvPr>
            <p:ph type="body" idx="4294967295"/>
          </p:nvPr>
        </p:nvSpPr>
        <p:spPr>
          <a:prstGeom prst="rect">
            <a:avLst/>
          </a:prstGeom>
        </p:spPr>
        <p:txBody>
          <a:bodyPr/>
          <a:lstStyle/>
          <a:p>
            <a:pPr marL="0" indent="0" defTabSz="800734">
              <a:spcBef>
                <a:spcPts val="5700"/>
              </a:spcBef>
              <a:buSzTx/>
              <a:buNone/>
              <a:defRPr sz="5000"/>
            </a:pPr>
            <a:r>
              <a:t>I.  At The Cross (Ephesians 1:3-14-MSG)</a:t>
            </a:r>
          </a:p>
          <a:p>
            <a:pPr lvl="1" marL="1724660" indent="-862330" defTabSz="800734">
              <a:spcBef>
                <a:spcPts val="5700"/>
              </a:spcBef>
              <a:buClrTx/>
              <a:buSzPct val="100000"/>
              <a:buFontTx/>
              <a:buAutoNum type="alphaUcPeriod" startAt="1"/>
              <a:defRPr sz="5000"/>
            </a:pPr>
            <a:r>
              <a:t>We Are Made Whole Because We Dare To Believe The Impossible (Luke 8:43-48)</a:t>
            </a:r>
          </a:p>
          <a:p>
            <a:pPr lvl="1" marL="1724660" indent="-862330" defTabSz="800734">
              <a:spcBef>
                <a:spcPts val="5700"/>
              </a:spcBef>
              <a:buClrTx/>
              <a:buSzPct val="100000"/>
              <a:buFontTx/>
              <a:buAutoNum type="alphaUcPeriod" startAt="1"/>
              <a:defRPr sz="5000"/>
            </a:pPr>
            <a:r>
              <a:t>We Are Challenged To Trust The Process To Overcome And Receive Power (Revelation 12:10-12)</a:t>
            </a:r>
          </a:p>
          <a:p>
            <a:pPr lvl="1" marL="1724660" indent="-862330" defTabSz="800734">
              <a:spcBef>
                <a:spcPts val="5700"/>
              </a:spcBef>
              <a:buClrTx/>
              <a:buSzPct val="100000"/>
              <a:buFontTx/>
              <a:buAutoNum type="alphaUcPeriod" startAt="1"/>
              <a:defRPr sz="5000"/>
            </a:pPr>
            <a:r>
              <a:t>We Experience God And Discover Who We Are (Philippians 3:1-14)</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Editorial">
  <a:themeElements>
    <a:clrScheme name="Editorial">
      <a:dk1>
        <a:srgbClr val="324863"/>
      </a:dk1>
      <a:lt1>
        <a:srgbClr val="634D31"/>
      </a:lt1>
      <a:dk2>
        <a:srgbClr val="A7A7A7"/>
      </a:dk2>
      <a:lt2>
        <a:srgbClr val="535353"/>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Helvetica Neue"/>
        <a:ea typeface="Helvetica Neue"/>
        <a:cs typeface="Helvetica Neue"/>
      </a:majorFont>
      <a:minorFont>
        <a:latin typeface="Helvetica"/>
        <a:ea typeface="Helvetica"/>
        <a:cs typeface="Helvetica"/>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34D3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ditorial">
  <a:themeElements>
    <a:clrScheme name="Editorial">
      <a:dk1>
        <a:srgbClr val="000000"/>
      </a:dk1>
      <a:lt1>
        <a:srgbClr val="FFFFFF"/>
      </a:lt1>
      <a:dk2>
        <a:srgbClr val="A7A7A7"/>
      </a:dk2>
      <a:lt2>
        <a:srgbClr val="535353"/>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Helvetica Neue"/>
        <a:ea typeface="Helvetica Neue"/>
        <a:cs typeface="Helvetica Neue"/>
      </a:majorFont>
      <a:minorFont>
        <a:latin typeface="Helvetica"/>
        <a:ea typeface="Helvetica"/>
        <a:cs typeface="Helvetica"/>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34D3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24863"/>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